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slideMasters/slideMaster18.xml" ContentType="application/vnd.openxmlformats-officedocument.presentationml.slideMaster+xml"/>
  <Override PartName="/ppt/slideMasters/_rels/slideMaster10.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9.xml.rels" ContentType="application/vnd.openxmlformats-package.relationships+xml"/>
  <Override PartName="/ppt/slideMasters/_rels/slideMaster16.xml.rels" ContentType="application/vnd.openxmlformats-package.relationships+xml"/>
  <Override PartName="/ppt/slideMasters/_rels/slideMaster13.xml.rels" ContentType="application/vnd.openxmlformats-package.relationships+xml"/>
  <Override PartName="/ppt/slideMasters/_rels/slideMaster6.xml.rels" ContentType="application/vnd.openxmlformats-package.relationships+xml"/>
  <Override PartName="/ppt/slideMasters/_rels/slideMaster8.xml.rels" ContentType="application/vnd.openxmlformats-package.relationships+xml"/>
  <Override PartName="/ppt/slideMasters/_rels/slideMaster18.xml.rels" ContentType="application/vnd.openxmlformats-package.relationships+xml"/>
  <Override PartName="/ppt/slideMasters/_rels/slideMaster5.xml.rels" ContentType="application/vnd.openxmlformats-package.relationships+xml"/>
  <Override PartName="/ppt/slideMasters/_rels/slideMaster12.xml.rels" ContentType="application/vnd.openxmlformats-package.relationships+xml"/>
  <Override PartName="/ppt/slideMasters/_rels/slideMaster7.xml.rels" ContentType="application/vnd.openxmlformats-package.relationships+xml"/>
  <Override PartName="/ppt/slideMasters/_rels/slideMaster17.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14.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12.xml" ContentType="application/vnd.openxmlformats-officedocument.theme+xml"/>
  <Override PartName="/ppt/theme/theme6.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7.xml" ContentType="application/vnd.openxmlformats-officedocument.theme+xml"/>
  <Override PartName="/ppt/theme/theme1.xml" ContentType="application/vnd.openxmlformats-officedocument.theme+xml"/>
  <Override PartName="/ppt/theme/theme18.xml" ContentType="application/vnd.openxmlformats-officedocument.theme+xml"/>
  <Override PartName="/ppt/theme/theme2.xml" ContentType="application/vnd.openxmlformats-officedocument.theme+xml"/>
  <Override PartName="/ppt/theme/theme19.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diagrams/data1.xml" ContentType="application/vnd.openxmlformats-officedocument.drawingml.diagramData+xml"/>
  <Override PartName="/ppt/diagrams/layout2.xml" ContentType="application/vnd.openxmlformats-officedocument.drawingml.diagramLayout+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49.xml.rels" ContentType="application/vnd.openxmlformats-package.relationships+xml"/>
  <Override PartName="/ppt/notesSlides/_rels/notesSlide50.xml.rels" ContentType="application/vnd.openxmlformats-package.relationships+xml"/>
  <Override PartName="/ppt/notesSlides/_rels/notesSlide10.xml.rels" ContentType="application/vnd.openxmlformats-package.relationships+xml"/>
  <Override PartName="/ppt/notesSlides/_rels/notesSlide1.xml.rels" ContentType="application/vnd.openxmlformats-package.relationships+xml"/>
  <Override PartName="/ppt/notesSlides/_rels/notesSlide53.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54.xml.rels" ContentType="application/vnd.openxmlformats-package.relationships+xml"/>
  <Override PartName="/ppt/notesSlides/_rels/notesSlide61.xml.rels" ContentType="application/vnd.openxmlformats-package.relationships+xml"/>
  <Override PartName="/ppt/notesSlides/_rels/notesSlide13.xml.rels" ContentType="application/vnd.openxmlformats-package.relationships+xml"/>
  <Override PartName="/ppt/notesSlides/_rels/notesSlide64.xml.rels" ContentType="application/vnd.openxmlformats-package.relationships+xml"/>
  <Override PartName="/ppt/notesSlides/_rels/notesSlide47.xml.rels" ContentType="application/vnd.openxmlformats-package.relationships+xml"/>
  <Override PartName="/ppt/notesSlides/_rels/notesSlide62.xml.rels" ContentType="application/vnd.openxmlformats-package.relationships+xml"/>
  <Override PartName="/ppt/notesSlides/_rels/notesSlide15.xml.rels" ContentType="application/vnd.openxmlformats-package.relationships+xml"/>
  <Override PartName="/ppt/notesSlides/_rels/notesSlide56.xml.rels" ContentType="application/vnd.openxmlformats-package.relationships+xml"/>
  <Override PartName="/ppt/notesSlides/_rels/notesSlide58.xml.rels" ContentType="application/vnd.openxmlformats-package.relationships+xml"/>
  <Override PartName="/ppt/notesSlides/_rels/notesSlide43.xml.rels" ContentType="application/vnd.openxmlformats-package.relationships+xml"/>
  <Override PartName="/ppt/notesSlides/notesSlide53.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54.xml" ContentType="application/vnd.openxmlformats-officedocument.presentationml.notesSlide+xml"/>
  <Override PartName="/ppt/notesSlides/notesSlide50.xml" ContentType="application/vnd.openxmlformats-officedocument.presentationml.notesSlide+xml"/>
  <Override PartName="/ppt/notesSlides/notesSlide13.xml" ContentType="application/vnd.openxmlformats-officedocument.presentationml.notesSlide+xml"/>
  <Override PartName="/ppt/notesSlides/notesSlide64.xml" ContentType="application/vnd.openxmlformats-officedocument.presentationml.notesSlide+xml"/>
  <Override PartName="/ppt/notesSlides/notesSlide62.xml" ContentType="application/vnd.openxmlformats-officedocument.presentationml.notesSlide+xml"/>
  <Override PartName="/ppt/notesSlides/notesSlide61.xml" ContentType="application/vnd.openxmlformats-officedocument.presentationml.notesSlide+xml"/>
  <Override PartName="/ppt/notesSlides/notesSlide49.xml" ContentType="application/vnd.openxmlformats-officedocument.presentationml.notesSlide+xml"/>
  <Override PartName="/ppt/notesSlides/notesSlide58.xml" ContentType="application/vnd.openxmlformats-officedocument.presentationml.notesSlide+xml"/>
  <Override PartName="/ppt/notesSlides/notesSlide56.xml" ContentType="application/vnd.openxmlformats-officedocument.presentationml.notesSlide+xml"/>
  <Override PartName="/ppt/notesSlides/notesSlide43.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11.xml" ContentType="application/vnd.openxmlformats-officedocument.presentationml.notesSlide+xml"/>
  <Override PartName="/ppt/notesSlides/notesSlide47.xml" ContentType="application/vnd.openxmlformats-officedocument.presentationml.notesSlide+xml"/>
  <Override PartName="/ppt/notesSlides/notesSlide12.xml" ContentType="application/vnd.openxmlformats-officedocument.presentationml.notesSlide+xml"/>
  <Override PartName="/ppt/notesSlides/notesSlide15.xml" ContentType="application/vnd.openxmlformats-officedocument.presentationml.notesSlid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39.png" ContentType="image/png"/>
  <Override PartName="/ppt/media/image9.png" ContentType="image/png"/>
  <Override PartName="/ppt/media/image86.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49.png" ContentType="image/png"/>
  <Override PartName="/ppt/media/image100.png" ContentType="image/png"/>
  <Override PartName="/ppt/media/image12.png" ContentType="image/png"/>
  <Override PartName="/ppt/media/image109.png" ContentType="image/png"/>
  <Override PartName="/ppt/media/image37.png" ContentType="image/png"/>
  <Override PartName="/ppt/media/image7.png" ContentType="image/png"/>
  <Override PartName="/ppt/media/image19.png" ContentType="image/png"/>
  <Override PartName="/ppt/media/image84.png" ContentType="image/png"/>
  <Override PartName="/ppt/media/image48.png" ContentType="image/png"/>
  <Override PartName="/ppt/media/image11.png" ContentType="image/png"/>
  <Override PartName="/ppt/media/image108.png" ContentType="image/png"/>
  <Override PartName="/ppt/media/image36.png" ContentType="image/png"/>
  <Override PartName="/ppt/media/image6.png" ContentType="image/png"/>
  <Override PartName="/ppt/media/image18.png" ContentType="image/png"/>
  <Override PartName="/ppt/media/image83.png" ContentType="image/png"/>
  <Override PartName="/ppt/media/image29.png" ContentType="image/png"/>
  <Override PartName="/ppt/media/image94.png" ContentType="image/png"/>
  <Override PartName="/ppt/media/image47.png" ContentType="image/png"/>
  <Override PartName="/ppt/media/image10.png" ContentType="image/png"/>
  <Override PartName="/ppt/media/image107.png" ContentType="image/png"/>
  <Override PartName="/ppt/media/image35.png" ContentType="image/png"/>
  <Override PartName="/ppt/media/image5.png" ContentType="image/png"/>
  <Override PartName="/ppt/media/image17.png" ContentType="image/png"/>
  <Override PartName="/ppt/media/image82.png" ContentType="image/png"/>
  <Override PartName="/ppt/media/image28.png" ContentType="image/png"/>
  <Override PartName="/ppt/media/image93.png" ContentType="image/png"/>
  <Override PartName="/ppt/media/image34.png" ContentType="image/png"/>
  <Override PartName="/ppt/media/image4.png" ContentType="image/png"/>
  <Override PartName="/ppt/media/image16.png" ContentType="image/png"/>
  <Override PartName="/ppt/media/image81.png" ContentType="image/png"/>
  <Override PartName="/ppt/media/image27.png" ContentType="image/png"/>
  <Override PartName="/ppt/media/image92.png" ContentType="image/png"/>
  <Override PartName="/ppt/media/image33.png" ContentType="image/png"/>
  <Override PartName="/ppt/media/image3.png" ContentType="image/png"/>
  <Override PartName="/ppt/media/image15.png" ContentType="image/png"/>
  <Override PartName="/ppt/media/image80.png" ContentType="image/png"/>
  <Override PartName="/ppt/media/image26.png" ContentType="image/png"/>
  <Override PartName="/ppt/media/image91.png" ContentType="image/png"/>
  <Override PartName="/ppt/media/image32.png" ContentType="image/png"/>
  <Override PartName="/ppt/media/image72.png" ContentType="image/png"/>
  <Override PartName="/ppt/media/image116.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87.png" ContentType="image/png"/>
  <Override PartName="/ppt/media/image88.png" ContentType="image/png"/>
  <Override PartName="/ppt/media/image97.png" ContentType="image/png"/>
  <Override PartName="/ppt/media/image104.png" ContentType="image/png"/>
  <Override PartName="/ppt/media/image60.png" ContentType="image/png"/>
  <Override PartName="/ppt/media/image98.png" ContentType="image/png"/>
  <Override PartName="/ppt/media/image105.png" ContentType="image/png"/>
  <Override PartName="/ppt/media/image61.png" ContentType="image/png"/>
  <Override PartName="/ppt/media/image99.png" ContentType="image/png"/>
  <Override PartName="/ppt/media/image106.png" ContentType="image/png"/>
  <Override PartName="/ppt/media/image62.png" ContentType="image/png"/>
  <Override PartName="/ppt/media/image121.png" ContentType="image/png"/>
  <Override PartName="/ppt/media/image96.png" ContentType="image/png"/>
  <Override PartName="/ppt/media/image103.png" ContentType="image/png"/>
  <Override PartName="/ppt/media/image95.png" ContentType="image/png"/>
  <Override PartName="/ppt/media/image102.png" ContentType="image/png"/>
  <Override PartName="/ppt/media/image115.png" ContentType="image/png"/>
  <Override PartName="/ppt/media/image71.png" ContentType="image/png"/>
  <Override PartName="/ppt/media/image114.png" ContentType="image/png"/>
  <Override PartName="/ppt/media/image70.png" ContentType="image/png"/>
  <Override PartName="/ppt/media/image113.png" ContentType="image/png"/>
  <Override PartName="/ppt/media/image79.png" ContentType="image/png"/>
  <Override PartName="/ppt/media/image101.png" ContentType="image/png"/>
  <Override PartName="/ppt/media/image112.png" ContentType="image/png"/>
  <Override PartName="/ppt/media/image89.png" ContentType="image/png"/>
  <Override PartName="/ppt/media/image111.png" ContentType="image/png"/>
  <Override PartName="/ppt/media/image120.png" ContentType="image/png"/>
  <Override PartName="/ppt/media/image69.png" ContentType="image/png"/>
  <Override PartName="/ppt/media/image68.png" ContentType="image/png"/>
  <Override PartName="/ppt/media/image31.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23.png" ContentType="image/png"/>
  <Override PartName="/ppt/media/image119.png" ContentType="image/png"/>
  <Override PartName="/ppt/media/image22.png" ContentType="image/png"/>
  <Override PartName="/ppt/media/image59.png" ContentType="image/png"/>
  <Override PartName="/ppt/media/image110.png" ContentType="image/png"/>
  <Override PartName="/ppt/media/image24.png" ContentType="image/png"/>
  <Override PartName="/ppt/media/image118.png" ContentType="image/png"/>
  <Override PartName="/ppt/media/image21.png" ContentType="image/png"/>
  <Override PartName="/ppt/media/image58.png" ContentType="image/png"/>
  <Override PartName="/ppt/media/image117.png" ContentType="image/png"/>
  <Override PartName="/ppt/media/image20.png" ContentType="image/png"/>
  <Override PartName="/ppt/media/image57.png" ContentType="image/png"/>
  <Override PartName="/ppt/media/image25.png" ContentType="image/png"/>
  <Override PartName="/ppt/media/image90.png" ContentType="image/png"/>
  <Override PartName="/ppt/media/image2.png" ContentType="image/png"/>
  <Override PartName="/ppt/media/image14.png" ContentType="image/png"/>
  <Override PartName="/ppt/slideLayouts/_rels/slideLayout12.xml.rels" ContentType="application/vnd.openxmlformats-package.relationships+xml"/>
  <Override PartName="/ppt/slideLayouts/_rels/slideLayout116.xml.rels" ContentType="application/vnd.openxmlformats-package.relationships+xml"/>
  <Override PartName="/ppt/slideLayouts/_rels/slideLayout160.xml.rels" ContentType="application/vnd.openxmlformats-package.relationships+xml"/>
  <Override PartName="/ppt/slideLayouts/_rels/slideLayout119.xml.rels" ContentType="application/vnd.openxmlformats-package.relationships+xml"/>
  <Override PartName="/ppt/slideLayouts/_rels/slideLayout15.xml.rels" ContentType="application/vnd.openxmlformats-package.relationships+xml"/>
  <Override PartName="/ppt/slideLayouts/_rels/slideLayout14.xml.rels" ContentType="application/vnd.openxmlformats-package.relationships+xml"/>
  <Override PartName="/ppt/slideLayouts/_rels/slideLayout82.xml.rels" ContentType="application/vnd.openxmlformats-package.relationships+xml"/>
  <Override PartName="/ppt/slideLayouts/_rels/slideLayout186.xml.rels" ContentType="application/vnd.openxmlformats-package.relationships+xml"/>
  <Override PartName="/ppt/slideLayouts/_rels/slideLayout38.xml.rels" ContentType="application/vnd.openxmlformats-package.relationships+xml"/>
  <Override PartName="/ppt/slideLayouts/_rels/slideLayout126.xml.rels" ContentType="application/vnd.openxmlformats-package.relationships+xml"/>
  <Override PartName="/ppt/slideLayouts/_rels/slideLayout22.xml.rels" ContentType="application/vnd.openxmlformats-package.relationships+xml"/>
  <Override PartName="/ppt/slideLayouts/_rels/slideLayout170.xml.rels" ContentType="application/vnd.openxmlformats-package.relationships+xml"/>
  <Override PartName="/ppt/slideLayouts/_rels/slideLayout194.xml.rels" ContentType="application/vnd.openxmlformats-package.relationships+xml"/>
  <Override PartName="/ppt/slideLayouts/_rels/slideLayout202.xml.rels" ContentType="application/vnd.openxmlformats-package.relationships+xml"/>
  <Override PartName="/ppt/slideLayouts/_rels/slideLayout46.xml.rels" ContentType="application/vnd.openxmlformats-package.relationships+xml"/>
  <Override PartName="/ppt/slideLayouts/_rels/slideLayout90.xml.rels" ContentType="application/vnd.openxmlformats-package.relationships+xml"/>
  <Override PartName="/ppt/slideLayouts/_rels/slideLayout58.xml.rels" ContentType="application/vnd.openxmlformats-package.relationships+xml"/>
  <Override PartName="/ppt/slideLayouts/_rels/slideLayout214.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93.xml.rels" ContentType="application/vnd.openxmlformats-package.relationships+xml"/>
  <Override PartName="/ppt/slideLayouts/_rels/slideLayout9.xml.rels" ContentType="application/vnd.openxmlformats-package.relationships+xml"/>
  <Override PartName="/ppt/slideLayouts/_rels/slideLayout57.xml.rels" ContentType="application/vnd.openxmlformats-package.relationships+xml"/>
  <Override PartName="/ppt/slideLayouts/_rels/slideLayout127.xml.rels" ContentType="application/vnd.openxmlformats-package.relationships+xml"/>
  <Override PartName="/ppt/slideLayouts/_rels/slideLayout23.xml.rels" ContentType="application/vnd.openxmlformats-package.relationships+xml"/>
  <Override PartName="/ppt/slideLayouts/_rels/slideLayout171.xml.rels" ContentType="application/vnd.openxmlformats-package.relationships+xml"/>
  <Override PartName="/ppt/slideLayouts/_rels/slideLayout195.xml.rels" ContentType="application/vnd.openxmlformats-package.relationships+xml"/>
  <Override PartName="/ppt/slideLayouts/_rels/slideLayout203.xml.rels" ContentType="application/vnd.openxmlformats-package.relationships+xml"/>
  <Override PartName="/ppt/slideLayouts/_rels/slideLayout47.xml.rels" ContentType="application/vnd.openxmlformats-package.relationships+xml"/>
  <Override PartName="/ppt/slideLayouts/_rels/slideLayout91.xml.rels" ContentType="application/vnd.openxmlformats-package.relationships+xml"/>
  <Override PartName="/ppt/slideLayouts/_rels/slideLayout187.xml.rels" ContentType="application/vnd.openxmlformats-package.relationships+xml"/>
  <Override PartName="/ppt/slideLayouts/_rels/slideLayout83.xml.rels" ContentType="application/vnd.openxmlformats-package.relationships+xml"/>
  <Override PartName="/ppt/slideLayouts/_rels/slideLayout24.xml.rels" ContentType="application/vnd.openxmlformats-package.relationships+xml"/>
  <Override PartName="/ppt/slideLayouts/_rels/slideLayout128.xml.rels" ContentType="application/vnd.openxmlformats-package.relationships+xml"/>
  <Override PartName="/ppt/slideLayouts/_rels/slideLayout172.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204.xml.rels" ContentType="application/vnd.openxmlformats-package.relationships+xml"/>
  <Override PartName="/ppt/slideLayouts/_rels/slideLayout196.xml.rels" ContentType="application/vnd.openxmlformats-package.relationships+xml"/>
  <Override PartName="/ppt/slideLayouts/_rels/slideLayout115.xml.rels" ContentType="application/vnd.openxmlformats-package.relationships+xml"/>
  <Override PartName="/ppt/slideLayouts/_rels/slideLayout11.xml.rels" ContentType="application/vnd.openxmlformats-package.relationships+xml"/>
  <Override PartName="/ppt/slideLayouts/_rels/slideLayout183.xml.rels" ContentType="application/vnd.openxmlformats-package.relationships+xml"/>
  <Override PartName="/ppt/slideLayouts/_rels/slideLayout139.xml.rels" ContentType="application/vnd.openxmlformats-package.relationships+xml"/>
  <Override PartName="/ppt/slideLayouts/_rels/slideLayout35.xml.rels" ContentType="application/vnd.openxmlformats-package.relationships+xml"/>
  <Override PartName="/ppt/slideLayouts/_rels/slideLayout59.xml.rels" ContentType="application/vnd.openxmlformats-package.relationships+xml"/>
  <Override PartName="/ppt/slideLayouts/_rels/slideLayout215.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20.xml.rels" ContentType="application/vnd.openxmlformats-package.relationships+xml"/>
  <Override PartName="/ppt/slideLayouts/_rels/slideLayout124.xml.rels" ContentType="application/vnd.openxmlformats-package.relationships+xml"/>
  <Override PartName="/ppt/slideLayouts/_rels/slideLayout184.xml.rels" ContentType="application/vnd.openxmlformats-package.relationships+xml"/>
  <Override PartName="/ppt/slideLayouts/_rels/slideLayout36.xml.rels" ContentType="application/vnd.openxmlformats-package.relationships+xml"/>
  <Override PartName="/ppt/slideLayouts/_rels/slideLayout80.xml.rels" ContentType="application/vnd.openxmlformats-package.relationships+xml"/>
  <Override PartName="/ppt/slideLayouts/_rels/slideLayout185.xml.rels" ContentType="application/vnd.openxmlformats-package.relationships+xml"/>
  <Override PartName="/ppt/slideLayouts/_rels/slideLayout37.xml.rels" ContentType="application/vnd.openxmlformats-package.relationships+xml"/>
  <Override PartName="/ppt/slideLayouts/_rels/slideLayout81.xml.rels" ContentType="application/vnd.openxmlformats-package.relationships+xml"/>
  <Override PartName="/ppt/slideLayouts/_rels/slideLayout49.xml.rels" ContentType="application/vnd.openxmlformats-package.relationships+xml"/>
  <Override PartName="/ppt/slideLayouts/_rels/slideLayout205.xml.rels" ContentType="application/vnd.openxmlformats-package.relationships+xml"/>
  <Override PartName="/ppt/slideLayouts/_rels/slideLayout197.xml.rels" ContentType="application/vnd.openxmlformats-package.relationships+xml"/>
  <Override PartName="/ppt/slideLayouts/_rels/slideLayout93.xml.rels" ContentType="application/vnd.openxmlformats-package.relationships+xml"/>
  <Override PartName="/ppt/slideLayouts/_rels/slideLayout30.xml.rels" ContentType="application/vnd.openxmlformats-package.relationships+xml"/>
  <Override PartName="/ppt/slideLayouts/_rels/slideLayout134.xml.rels" ContentType="application/vnd.openxmlformats-package.relationships+xml"/>
  <Override PartName="/ppt/slideLayouts/_rels/slideLayout31.xml.rels" ContentType="application/vnd.openxmlformats-package.relationships+xml"/>
  <Override PartName="/ppt/slideLayouts/_rels/slideLayout135.xml.rels" ContentType="application/vnd.openxmlformats-package.relationships+xml"/>
  <Override PartName="/ppt/slideLayouts/_rels/slideLayout32.xml.rels" ContentType="application/vnd.openxmlformats-package.relationships+xml"/>
  <Override PartName="/ppt/slideLayouts/_rels/slideLayout136.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144.xml.rels" ContentType="application/vnd.openxmlformats-package.relationships+xml"/>
  <Override PartName="/ppt/slideLayouts/_rels/slideLayout41.xml.rels" ContentType="application/vnd.openxmlformats-package.relationships+xml"/>
  <Override PartName="/ppt/slideLayouts/_rels/slideLayout145.xml.rels" ContentType="application/vnd.openxmlformats-package.relationships+xml"/>
  <Override PartName="/ppt/slideLayouts/_rels/slideLayout42.xml.rels" ContentType="application/vnd.openxmlformats-package.relationships+xml"/>
  <Override PartName="/ppt/slideLayouts/_rels/slideLayout146.xml.rels" ContentType="application/vnd.openxmlformats-package.relationships+xml"/>
  <Override PartName="/ppt/slideLayouts/_rels/slideLayout43.xml.rels" ContentType="application/vnd.openxmlformats-package.relationships+xml"/>
  <Override PartName="/ppt/slideLayouts/_rels/slideLayout147.xml.rels" ContentType="application/vnd.openxmlformats-package.relationships+xml"/>
  <Override PartName="/ppt/slideLayouts/_rels/slideLayout44.xml.rels" ContentType="application/vnd.openxmlformats-package.relationships+xml"/>
  <Override PartName="/ppt/slideLayouts/_rels/slideLayout148.xml.rels" ContentType="application/vnd.openxmlformats-package.relationships+xml"/>
  <Override PartName="/ppt/slideLayouts/_rels/slideLayout45.xml.rels" ContentType="application/vnd.openxmlformats-package.relationships+xml"/>
  <Override PartName="/ppt/slideLayouts/_rels/slideLayout201.xml.rels" ContentType="application/vnd.openxmlformats-package.relationships+xml"/>
  <Override PartName="/ppt/slideLayouts/_rels/slideLayout149.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51.xml.rels" ContentType="application/vnd.openxmlformats-package.relationships+xml"/>
  <Override PartName="/ppt/slideLayouts/_rels/slideLayout155.xml.rels" ContentType="application/vnd.openxmlformats-package.relationships+xml"/>
  <Override PartName="/ppt/slideLayouts/_rels/slideLayout52.xml.rels" ContentType="application/vnd.openxmlformats-package.relationships+xml"/>
  <Override PartName="/ppt/slideLayouts/_rels/slideLayout156.xml.rels" ContentType="application/vnd.openxmlformats-package.relationships+xml"/>
  <Override PartName="/ppt/slideLayouts/_rels/slideLayout53.xml.rels" ContentType="application/vnd.openxmlformats-package.relationships+xml"/>
  <Override PartName="/ppt/slideLayouts/_rels/slideLayout157.xml.rels" ContentType="application/vnd.openxmlformats-package.relationships+xml"/>
  <Override PartName="/ppt/slideLayouts/_rels/slideLayout16.xml.rels" ContentType="application/vnd.openxmlformats-package.relationships+xml"/>
  <Override PartName="/ppt/slideLayouts/_rels/slideLayout66.xml.rels" ContentType="application/vnd.openxmlformats-package.relationships+xml"/>
  <Override PartName="/ppt/slideLayouts/_rels/slideLayout211.xml.rels" ContentType="application/vnd.openxmlformats-package.relationships+xml"/>
  <Override PartName="/ppt/slideLayouts/_rels/slideLayout212.xml.rels" ContentType="application/vnd.openxmlformats-package.relationships+xml"/>
  <Override PartName="/ppt/slideLayouts/_rels/slideLayout100.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101.xml.rels" ContentType="application/vnd.openxmlformats-package.relationships+xml"/>
  <Override PartName="/ppt/slideLayouts/_rels/slideLayout122.xml.rels" ContentType="application/vnd.openxmlformats-package.relationships+xml"/>
  <Override PartName="/ppt/slideLayouts/_rels/slideLayout72.xml.rels" ContentType="application/vnd.openxmlformats-package.relationships+xml"/>
  <Override PartName="/ppt/slideLayouts/_rels/slideLayout176.xml.rels" ContentType="application/vnd.openxmlformats-package.relationships+xml"/>
  <Override PartName="/ppt/slideLayouts/_rels/slideLayout123.xml.rels" ContentType="application/vnd.openxmlformats-package.relationships+xml"/>
  <Override PartName="/ppt/slideLayouts/_rels/slideLayout73.xml.rels" ContentType="application/vnd.openxmlformats-package.relationships+xml"/>
  <Override PartName="/ppt/slideLayouts/_rels/slideLayout177.xml.rels" ContentType="application/vnd.openxmlformats-package.relationships+xml"/>
  <Override PartName="/ppt/slideLayouts/_rels/slideLayout67.xml.rels" ContentType="application/vnd.openxmlformats-package.relationships+xml"/>
  <Override PartName="/ppt/slideLayouts/_rels/slideLayout175.xml.rels" ContentType="application/vnd.openxmlformats-package.relationships+xml"/>
  <Override PartName="/ppt/slideLayouts/_rels/slideLayout71.xml.rels" ContentType="application/vnd.openxmlformats-package.relationships+xml"/>
  <Override PartName="/ppt/slideLayouts/_rels/slideLayout7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77.xml.rels" ContentType="application/vnd.openxmlformats-package.relationships+xml"/>
  <Override PartName="/ppt/slideLayouts/_rels/slideLayout86.xml.rels" ContentType="application/vnd.openxmlformats-package.relationships+xml"/>
  <Override PartName="/ppt/slideLayouts/_rels/slideLayout210.xml.rels" ContentType="application/vnd.openxmlformats-package.relationships+xml"/>
  <Override PartName="/ppt/slideLayouts/_rels/slideLayout19.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105.xml.rels" ContentType="application/vnd.openxmlformats-package.relationships+xml"/>
  <Override PartName="/ppt/slideLayouts/_rels/slideLayout89.xml.rels" ContentType="application/vnd.openxmlformats-package.relationships+xml"/>
  <Override PartName="/ppt/slideLayouts/_rels/slideLayout180.xml.rels" ContentType="application/vnd.openxmlformats-package.relationships+xml"/>
  <Override PartName="/ppt/slideLayouts/_rels/slideLayout5.xml.rels" ContentType="application/vnd.openxmlformats-package.relationships+xml"/>
  <Override PartName="/ppt/slideLayouts/_rels/slideLayout64.xml.rels" ContentType="application/vnd.openxmlformats-package.relationships+xml"/>
  <Override PartName="/ppt/slideLayouts/_rels/slideLayout79.xml.rels" ContentType="application/vnd.openxmlformats-package.relationships+xml"/>
  <Override PartName="/ppt/slideLayouts/_rels/slideLayout88.xml.rels" ContentType="application/vnd.openxmlformats-package.relationships+xml"/>
  <Override PartName="/ppt/slideLayouts/_rels/slideLayout104.xml.rels" ContentType="application/vnd.openxmlformats-package.relationships+xml"/>
  <Override PartName="/ppt/slideLayouts/_rels/slideLayout111.xml.rels" ContentType="application/vnd.openxmlformats-package.relationships+xml"/>
  <Override PartName="/ppt/slideLayouts/_rels/slideLayout190.xml.rels" ContentType="application/vnd.openxmlformats-package.relationships+xml"/>
  <Override PartName="/ppt/slideLayouts/_rels/slideLayout6.xml.rels" ContentType="application/vnd.openxmlformats-package.relationships+xml"/>
  <Override PartName="/ppt/slideLayouts/_rels/slideLayout112.xml.rels" ContentType="application/vnd.openxmlformats-package.relationships+xml"/>
  <Override PartName="/ppt/slideLayouts/_rels/slideLayout27.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70.xml.rels" ContentType="application/vnd.openxmlformats-package.relationships+xml"/>
  <Override PartName="/ppt/slideLayouts/_rels/slideLayout26.xml.rels" ContentType="application/vnd.openxmlformats-package.relationships+xml"/>
  <Override PartName="/ppt/slideLayouts/_rels/slideLayout174.xml.rels" ContentType="application/vnd.openxmlformats-package.relationships+xml"/>
  <Override PartName="/ppt/slideLayouts/_rels/slideLayout3.xml.rels" ContentType="application/vnd.openxmlformats-package.relationships+xml"/>
  <Override PartName="/ppt/slideLayouts/_rels/slideLayout213.xml.rels" ContentType="application/vnd.openxmlformats-package.relationships+xml"/>
  <Override PartName="/ppt/slideLayouts/_rels/slideLayout110.xml.rels" ContentType="application/vnd.openxmlformats-package.relationships+xml"/>
  <Override PartName="/ppt/slideLayouts/_rels/slideLayout163.xml.rels" ContentType="application/vnd.openxmlformats-package.relationships+xml"/>
  <Override PartName="/ppt/slideLayouts/_rels/slideLayout103.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29.xml.rels" ContentType="application/vnd.openxmlformats-package.relationships+xml"/>
  <Override PartName="/ppt/slideLayouts/_rels/slideLayout1.xml.rels" ContentType="application/vnd.openxmlformats-package.relationships+xml"/>
  <Override PartName="/ppt/slideLayouts/_rels/slideLayout102.xml.rels" ContentType="application/vnd.openxmlformats-package.relationships+xml"/>
  <Override PartName="/ppt/slideLayouts/_rels/slideLayout107.xml.rels" ContentType="application/vnd.openxmlformats-package.relationships+xml"/>
  <Override PartName="/ppt/slideLayouts/_rels/slideLayout98.xml.rels" ContentType="application/vnd.openxmlformats-package.relationships+xml"/>
  <Override PartName="/ppt/slideLayouts/_rels/slideLayout28.xml.rels" ContentType="application/vnd.openxmlformats-package.relationships+xml"/>
  <Override PartName="/ppt/slideLayouts/_rels/slideLayout84.xml.rels" ContentType="application/vnd.openxmlformats-package.relationships+xml"/>
  <Override PartName="/ppt/slideLayouts/_rels/slideLayout188.xml.rels" ContentType="application/vnd.openxmlformats-package.relationships+xml"/>
  <Override PartName="/ppt/slideLayouts/_rels/slideLayout129.xml.rels" ContentType="application/vnd.openxmlformats-package.relationships+xml"/>
  <Override PartName="/ppt/slideLayouts/_rels/slideLayout173.xml.rels" ContentType="application/vnd.openxmlformats-package.relationships+xml"/>
  <Override PartName="/ppt/slideLayouts/_rels/slideLayout25.xml.rels" ContentType="application/vnd.openxmlformats-package.relationships+xml"/>
  <Override PartName="/ppt/slideLayouts/_rels/slideLayout130.xml.rels" ContentType="application/vnd.openxmlformats-package.relationships+xml"/>
  <Override PartName="/ppt/slideLayouts/_rels/slideLayout216.xml.rels" ContentType="application/vnd.openxmlformats-package.relationships+xml"/>
  <Override PartName="/ppt/slideLayouts/_rels/slideLayout179.xml.rels" ContentType="application/vnd.openxmlformats-package.relationships+xml"/>
  <Override PartName="/ppt/slideLayouts/_rels/slideLayout75.xml.rels" ContentType="application/vnd.openxmlformats-package.relationships+xml"/>
  <Override PartName="/ppt/slideLayouts/_rels/slideLayout85.xml.rels" ContentType="application/vnd.openxmlformats-package.relationships+xml"/>
  <Override PartName="/ppt/slideLayouts/_rels/slideLayout189.xml.rels" ContentType="application/vnd.openxmlformats-package.relationships+xml"/>
  <Override PartName="/ppt/slideLayouts/_rels/slideLayout140.xml.rels" ContentType="application/vnd.openxmlformats-package.relationships+xml"/>
  <Override PartName="/ppt/slideLayouts/_rels/slideLayout181.xml.rels" ContentType="application/vnd.openxmlformats-package.relationships+xml"/>
  <Override PartName="/ppt/slideLayouts/_rels/slideLayout33.xml.rels" ContentType="application/vnd.openxmlformats-package.relationships+xml"/>
  <Override PartName="/ppt/slideLayouts/_rels/slideLayout137.xml.rels" ContentType="application/vnd.openxmlformats-package.relationships+xml"/>
  <Override PartName="/ppt/slideLayouts/_rels/slideLayout141.xml.rels" ContentType="application/vnd.openxmlformats-package.relationships+xml"/>
  <Override PartName="/ppt/slideLayouts/_rels/slideLayout132.xml.rels" ContentType="application/vnd.openxmlformats-package.relationships+xml"/>
  <Override PartName="/ppt/slideLayouts/_rels/slideLayout151.xml.rels" ContentType="application/vnd.openxmlformats-package.relationships+xml"/>
  <Override PartName="/ppt/slideLayouts/_rels/slideLayout133.xml.rels" ContentType="application/vnd.openxmlformats-package.relationships+xml"/>
  <Override PartName="/ppt/slideLayouts/_rels/slideLayout142.xml.rels" ContentType="application/vnd.openxmlformats-package.relationships+xml"/>
  <Override PartName="/ppt/slideLayouts/_rels/slideLayout152.xml.rels" ContentType="application/vnd.openxmlformats-package.relationships+xml"/>
  <Override PartName="/ppt/slideLayouts/_rels/slideLayout143.xml.rels" ContentType="application/vnd.openxmlformats-package.relationships+xml"/>
  <Override PartName="/ppt/slideLayouts/_rels/slideLayout153.xml.rels" ContentType="application/vnd.openxmlformats-package.relationships+xml"/>
  <Override PartName="/ppt/slideLayouts/_rels/slideLayout164.xml.rels" ContentType="application/vnd.openxmlformats-package.relationships+xml"/>
  <Override PartName="/ppt/slideLayouts/_rels/slideLayout60.xml.rels" ContentType="application/vnd.openxmlformats-package.relationships+xml"/>
  <Override PartName="/ppt/slideLayouts/_rels/slideLayout56.xml.rels" ContentType="application/vnd.openxmlformats-package.relationships+xml"/>
  <Override PartName="/ppt/slideLayouts/_rels/slideLayout168.xml.rels" ContentType="application/vnd.openxmlformats-package.relationships+xml"/>
  <Override PartName="/ppt/slideLayouts/_rels/slideLayout182.xml.rels" ContentType="application/vnd.openxmlformats-package.relationships+xml"/>
  <Override PartName="/ppt/slideLayouts/_rels/slideLayout34.xml.rels" ContentType="application/vnd.openxmlformats-package.relationships+xml"/>
  <Override PartName="/ppt/slideLayouts/_rels/slideLayout138.xml.rels" ContentType="application/vnd.openxmlformats-package.relationships+xml"/>
  <Override PartName="/ppt/slideLayouts/_rels/slideLayout169.xml.rels" ContentType="application/vnd.openxmlformats-package.relationships+xml"/>
  <Override PartName="/ppt/slideLayouts/_rels/slideLayout65.xml.rels" ContentType="application/vnd.openxmlformats-package.relationships+xml"/>
  <Override PartName="/ppt/slideLayouts/_rels/slideLayout13.xml.rels" ContentType="application/vnd.openxmlformats-package.relationships+xml"/>
  <Override PartName="/ppt/slideLayouts/_rels/slideLayout117.xml.rels" ContentType="application/vnd.openxmlformats-package.relationships+xml"/>
  <Override PartName="/ppt/slideLayouts/_rels/slideLayout161.xml.rels" ContentType="application/vnd.openxmlformats-package.relationships+xml"/>
  <Override PartName="/ppt/slideLayouts/_rels/slideLayout208.xml.rels" ContentType="application/vnd.openxmlformats-package.relationships+xml"/>
  <Override PartName="/ppt/slideLayouts/_rels/slideLayout96.xml.rels" ContentType="application/vnd.openxmlformats-package.relationships+xml"/>
  <Override PartName="/ppt/slideLayouts/_rels/slideLayout74.xml.rels" ContentType="application/vnd.openxmlformats-package.relationships+xml"/>
  <Override PartName="/ppt/slideLayouts/_rels/slideLayout178.xml.rels" ContentType="application/vnd.openxmlformats-package.relationships+xml"/>
  <Override PartName="/ppt/slideLayouts/_rels/slideLayout206.xml.rels" ContentType="application/vnd.openxmlformats-package.relationships+xml"/>
  <Override PartName="/ppt/slideLayouts/_rels/slideLayout198.xml.rels" ContentType="application/vnd.openxmlformats-package.relationships+xml"/>
  <Override PartName="/ppt/slideLayouts/_rels/slideLayout94.xml.rels" ContentType="application/vnd.openxmlformats-package.relationships+xml"/>
  <Override PartName="/ppt/slideLayouts/_rels/slideLayout207.xml.rels" ContentType="application/vnd.openxmlformats-package.relationships+xml"/>
  <Override PartName="/ppt/slideLayouts/_rels/slideLayout95.xml.rels" ContentType="application/vnd.openxmlformats-package.relationships+xml"/>
  <Override PartName="/ppt/slideLayouts/_rels/slideLayout199.xml.rels" ContentType="application/vnd.openxmlformats-package.relationships+xml"/>
  <Override PartName="/ppt/slideLayouts/_rels/slideLayout209.xml.rels" ContentType="application/vnd.openxmlformats-package.relationships+xml"/>
  <Override PartName="/ppt/slideLayouts/_rels/slideLayout106.xml.rels" ContentType="application/vnd.openxmlformats-package.relationships+xml"/>
  <Override PartName="/ppt/slideLayouts/_rels/slideLayout97.xml.rels" ContentType="application/vnd.openxmlformats-package.relationships+xml"/>
  <Override PartName="/ppt/slideLayouts/_rels/slideLayout131.xml.rels" ContentType="application/vnd.openxmlformats-package.relationships+xml"/>
  <Override PartName="/ppt/slideLayouts/_rels/slideLayout150.xml.rels" ContentType="application/vnd.openxmlformats-package.relationships+xml"/>
  <Override PartName="/ppt/slideLayouts/_rels/slideLayout118.xml.rels" ContentType="application/vnd.openxmlformats-package.relationships+xml"/>
  <Override PartName="/ppt/slideLayouts/_rels/slideLayout162.xml.rels" ContentType="application/vnd.openxmlformats-package.relationships+xml"/>
  <Override PartName="/ppt/slideLayouts/_rels/slideLayout63.xml.rels" ContentType="application/vnd.openxmlformats-package.relationships+xml"/>
  <Override PartName="/ppt/slideLayouts/_rels/slideLayout167.xml.rels" ContentType="application/vnd.openxmlformats-package.relationships+xml"/>
  <Override PartName="/ppt/slideLayouts/_rels/slideLayout62.xml.rels" ContentType="application/vnd.openxmlformats-package.relationships+xml"/>
  <Override PartName="/ppt/slideLayouts/_rels/slideLayout166.xml.rels" ContentType="application/vnd.openxmlformats-package.relationships+xml"/>
  <Override PartName="/ppt/slideLayouts/_rels/slideLayout200.xml.rels" ContentType="application/vnd.openxmlformats-package.relationships+xml"/>
  <Override PartName="/ppt/slideLayouts/_rels/slideLayout8.xml.rels" ContentType="application/vnd.openxmlformats-package.relationships+xml"/>
  <Override PartName="/ppt/slideLayouts/_rels/slideLayout192.xml.rels" ContentType="application/vnd.openxmlformats-package.relationships+xml"/>
  <Override PartName="/ppt/slideLayouts/_rels/slideLayout61.xml.rels" ContentType="application/vnd.openxmlformats-package.relationships+xml"/>
  <Override PartName="/ppt/slideLayouts/_rels/slideLayout165.xml.rels" ContentType="application/vnd.openxmlformats-package.relationships+xml"/>
  <Override PartName="/ppt/slideLayouts/_rels/slideLayout191.xml.rels" ContentType="application/vnd.openxmlformats-package.relationships+xml"/>
  <Override PartName="/ppt/slideLayouts/_rels/slideLayout7.xml.rels" ContentType="application/vnd.openxmlformats-package.relationships+xml"/>
  <Override PartName="/ppt/slideLayouts/_rels/slideLayout159.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158.xml.rels" ContentType="application/vnd.openxmlformats-package.relationships+xml"/>
  <Override PartName="/ppt/slideLayouts/slideLayout124.xml" ContentType="application/vnd.openxmlformats-officedocument.presentationml.slideLayout+xml"/>
  <Override PartName="/ppt/slideLayouts/slideLayout192.xml" ContentType="application/vnd.openxmlformats-officedocument.presentationml.slideLayout+xml"/>
  <Override PartName="/ppt/slideLayouts/slideLayout123.xml" ContentType="application/vnd.openxmlformats-officedocument.presentationml.slideLayout+xml"/>
  <Override PartName="/ppt/slideLayouts/slideLayout191.xml" ContentType="application/vnd.openxmlformats-officedocument.presentationml.slideLayout+xml"/>
  <Override PartName="/ppt/slideLayouts/slideLayout122.xml" ContentType="application/vnd.openxmlformats-officedocument.presentationml.slideLayout+xml"/>
  <Override PartName="/ppt/slideLayouts/slideLayout190.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82.xml" ContentType="application/vnd.openxmlformats-officedocument.presentationml.slideLayout+xml"/>
  <Override PartName="/ppt/slideLayouts/slideLayout113.xml" ContentType="application/vnd.openxmlformats-officedocument.presentationml.slideLayout+xml"/>
  <Override PartName="/ppt/slideLayouts/slideLayout181.xml" ContentType="application/vnd.openxmlformats-officedocument.presentationml.slideLayout+xml"/>
  <Override PartName="/ppt/slideLayouts/slideLayout112.xml" ContentType="application/vnd.openxmlformats-officedocument.presentationml.slideLayout+xml"/>
  <Override PartName="/ppt/slideLayouts/slideLayout180.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77.xml" ContentType="application/vnd.openxmlformats-officedocument.presentationml.slideLayout+xml"/>
  <Override PartName="/ppt/slideLayouts/slideLayout108.xml" ContentType="application/vnd.openxmlformats-officedocument.presentationml.slideLayout+xml"/>
  <Override PartName="/ppt/slideLayouts/slideLayout176.xml" ContentType="application/vnd.openxmlformats-officedocument.presentationml.slideLayout+xml"/>
  <Override PartName="/ppt/slideLayouts/slideLayout107.xml" ContentType="application/vnd.openxmlformats-officedocument.presentationml.slideLayout+xml"/>
  <Override PartName="/ppt/slideLayouts/slideLayout175.xml" ContentType="application/vnd.openxmlformats-officedocument.presentationml.slideLayout+xml"/>
  <Override PartName="/ppt/slideLayouts/slideLayout106.xml" ContentType="application/vnd.openxmlformats-officedocument.presentationml.slideLayout+xml"/>
  <Override PartName="/ppt/slideLayouts/slideLayout174.xml" ContentType="application/vnd.openxmlformats-officedocument.presentationml.slideLayout+xml"/>
  <Override PartName="/ppt/slideLayouts/slideLayout105.xml" ContentType="application/vnd.openxmlformats-officedocument.presentationml.slideLayout+xml"/>
  <Override PartName="/ppt/slideLayouts/slideLayout173.xml" ContentType="application/vnd.openxmlformats-officedocument.presentationml.slideLayout+xml"/>
  <Override PartName="/ppt/slideLayouts/slideLayout104.xml" ContentType="application/vnd.openxmlformats-officedocument.presentationml.slideLayout+xml"/>
  <Override PartName="/ppt/slideLayouts/slideLayout172.xml" ContentType="application/vnd.openxmlformats-officedocument.presentationml.slideLayout+xml"/>
  <Override PartName="/ppt/slideLayouts/slideLayout103.xml" ContentType="application/vnd.openxmlformats-officedocument.presentationml.slideLayout+xml"/>
  <Override PartName="/ppt/slideLayouts/slideLayout171.xml" ContentType="application/vnd.openxmlformats-officedocument.presentationml.slideLayout+xml"/>
  <Override PartName="/ppt/slideLayouts/slideLayout102.xml" ContentType="application/vnd.openxmlformats-officedocument.presentationml.slideLayout+xml"/>
  <Override PartName="/ppt/slideLayouts/slideLayout170.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5.xml" ContentType="application/vnd.openxmlformats-officedocument.presentationml.slideLayout+xml"/>
  <Override PartName="/ppt/slideLayouts/slideLayout98.xml" ContentType="application/vnd.openxmlformats-officedocument.presentationml.slideLayout+xml"/>
  <Override PartName="/ppt/slideLayouts/slideLayout4.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2.xml" ContentType="application/vnd.openxmlformats-officedocument.presentationml.slideLayout+xml"/>
  <Override PartName="/ppt/slideLayouts/slideLayout95.xml" ContentType="application/vnd.openxmlformats-officedocument.presentationml.slideLayout+xml"/>
  <Override PartName="/ppt/slideLayouts/slideLayout1.xml" ContentType="application/vnd.openxmlformats-officedocument.presentationml.slideLayout+xml"/>
  <Override PartName="/ppt/slideLayouts/slideLayout27.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86.xml" ContentType="application/vnd.openxmlformats-officedocument.presentationml.slideLayout+xml"/>
  <Override PartName="/ppt/slideLayouts/slideLayout18.xml" ContentType="application/vnd.openxmlformats-officedocument.presentationml.slideLayout+xml"/>
  <Override PartName="/ppt/slideLayouts/slideLayout85.xml" ContentType="application/vnd.openxmlformats-officedocument.presentationml.slideLayout+xml"/>
  <Override PartName="/ppt/slideLayouts/slideLayout17.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214.xml" ContentType="application/vnd.openxmlformats-officedocument.presentationml.slideLayout+xml"/>
  <Override PartName="/ppt/slideLayouts/slideLayout68.xml" ContentType="application/vnd.openxmlformats-officedocument.presentationml.slideLayout+xml"/>
  <Override PartName="/ppt/slideLayouts/slideLayout213.xml" ContentType="application/vnd.openxmlformats-officedocument.presentationml.slideLayout+xml"/>
  <Override PartName="/ppt/slideLayouts/slideLayout67.xml" ContentType="application/vnd.openxmlformats-officedocument.presentationml.slideLayout+xml"/>
  <Override PartName="/ppt/slideLayouts/slideLayout212.xml" ContentType="application/vnd.openxmlformats-officedocument.presentationml.slideLayout+xml"/>
  <Override PartName="/ppt/slideLayouts/slideLayout66.xml" ContentType="application/vnd.openxmlformats-officedocument.presentationml.slideLayout+xml"/>
  <Override PartName="/ppt/slideLayouts/slideLayout211.xml" ContentType="application/vnd.openxmlformats-officedocument.presentationml.slideLayout+xml"/>
  <Override PartName="/ppt/slideLayouts/slideLayout65.xml" ContentType="application/vnd.openxmlformats-officedocument.presentationml.slideLayout+xml"/>
  <Override PartName="/ppt/slideLayouts/slideLayout210.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94.xml" ContentType="application/vnd.openxmlformats-officedocument.presentationml.slideLayout+xml"/>
  <Override PartName="/ppt/slideLayouts/slideLayout26.xml" ContentType="application/vnd.openxmlformats-officedocument.presentationml.slideLayout+xml"/>
  <Override PartName="/ppt/slideLayouts/slideLayout93.xml" ContentType="application/vnd.openxmlformats-officedocument.presentationml.slideLayout+xml"/>
  <Override PartName="/ppt/slideLayouts/slideLayout25.xml" ContentType="application/vnd.openxmlformats-officedocument.presentationml.slideLayout+xml"/>
  <Override PartName="/ppt/slideLayouts/slideLayout81.xml" ContentType="application/vnd.openxmlformats-officedocument.presentationml.slideLayout+xml"/>
  <Override PartName="/ppt/slideLayouts/slideLayout13.xml" ContentType="application/vnd.openxmlformats-officedocument.presentationml.slideLayout+xml"/>
  <Override PartName="/ppt/slideLayouts/slideLayout16.xml" ContentType="application/vnd.openxmlformats-officedocument.presentationml.slideLayout+xml"/>
  <Override PartName="/ppt/slideLayouts/slideLayout84.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30.xml" ContentType="application/vnd.openxmlformats-officedocument.presentationml.slideLayout+xml"/>
  <Override PartName="/ppt/slideLayouts/slideLayout136.xml" ContentType="application/vnd.openxmlformats-officedocument.presentationml.slideLayout+xml"/>
  <Override PartName="/ppt/slideLayouts/slideLayout31.xml" ContentType="application/vnd.openxmlformats-officedocument.presentationml.slideLayout+xml"/>
  <Override PartName="/ppt/slideLayouts/slideLayout137.xml" ContentType="application/vnd.openxmlformats-officedocument.presentationml.slideLayout+xml"/>
  <Override PartName="/ppt/slideLayouts/slideLayout32.xml" ContentType="application/vnd.openxmlformats-officedocument.presentationml.slideLayout+xml"/>
  <Override PartName="/ppt/slideLayouts/slideLayout138.xml" ContentType="application/vnd.openxmlformats-officedocument.presentationml.slideLayout+xml"/>
  <Override PartName="/ppt/slideLayouts/slideLayout33.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40.xml" ContentType="application/vnd.openxmlformats-officedocument.presentationml.slideLayout+xml"/>
  <Override PartName="/ppt/slideLayouts/slideLayout149.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146.xml" ContentType="application/vnd.openxmlformats-officedocument.presentationml.slideLayout+xml"/>
  <Override PartName="/ppt/slideLayouts/slideLayout41.xml" ContentType="application/vnd.openxmlformats-officedocument.presentationml.slideLayout+xml"/>
  <Override PartName="/ppt/slideLayouts/slideLayout147.xml" ContentType="application/vnd.openxmlformats-officedocument.presentationml.slideLayout+xml"/>
  <Override PartName="/ppt/slideLayouts/slideLayout42.xml" ContentType="application/vnd.openxmlformats-officedocument.presentationml.slideLayout+xml"/>
  <Override PartName="/ppt/slideLayouts/slideLayout148.xml" ContentType="application/vnd.openxmlformats-officedocument.presentationml.slideLayout+xml"/>
  <Override PartName="/ppt/slideLayouts/slideLayout43.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88.xml" ContentType="application/vnd.openxmlformats-officedocument.presentationml.slideLayout+xml"/>
  <Override PartName="/ppt/slideLayouts/slideLayout160.xml" ContentType="application/vnd.openxmlformats-officedocument.presentationml.slideLayout+xml"/>
  <Override PartName="/ppt/slideLayouts/slideLayout139.xml" ContentType="application/vnd.openxmlformats-officedocument.presentationml.slideLayout+xml"/>
  <Override PartName="/ppt/slideLayouts/slideLayout34.xml" ContentType="application/vnd.openxmlformats-officedocument.presentationml.slideLayout+xml"/>
  <Override PartName="/ppt/slideLayouts/slideLayout158.xml" ContentType="application/vnd.openxmlformats-officedocument.presentationml.slideLayout+xml"/>
  <Override PartName="/ppt/slideLayouts/slideLayout53.xml" ContentType="application/vnd.openxmlformats-officedocument.presentationml.slideLayout+xml"/>
  <Override PartName="/ppt/slideLayouts/slideLayout207.xml" ContentType="application/vnd.openxmlformats-officedocument.presentationml.slideLayout+xml"/>
  <Override PartName="/ppt/slideLayouts/slideLayout164.xml" ContentType="application/vnd.openxmlformats-officedocument.presentationml.slideLayout+xml"/>
  <Override PartName="/ppt/slideLayouts/slideLayout178.xml" ContentType="application/vnd.openxmlformats-officedocument.presentationml.slideLayout+xml"/>
  <Override PartName="/ppt/slideLayouts/slideLayout208.xml" ContentType="application/vnd.openxmlformats-officedocument.presentationml.slideLayout+xml"/>
  <Override PartName="/ppt/slideLayouts/slideLayout161.xml" ContentType="application/vnd.openxmlformats-officedocument.presentationml.slideLayout+xml"/>
  <Override PartName="/ppt/slideLayouts/slideLayout200.xml" ContentType="application/vnd.openxmlformats-officedocument.presentationml.slideLayout+xml"/>
  <Override PartName="/ppt/slideLayouts/slideLayout198.xml" ContentType="application/vnd.openxmlformats-officedocument.presentationml.slideLayout+xml"/>
  <Override PartName="/ppt/slideLayouts/slideLayout35.xml" ContentType="application/vnd.openxmlformats-officedocument.presentationml.slideLayout+xml"/>
  <Override PartName="/ppt/slideLayouts/slideLayout159.xml" ContentType="application/vnd.openxmlformats-officedocument.presentationml.slideLayout+xml"/>
  <Override PartName="/ppt/slideLayouts/slideLayout54.xml" ContentType="application/vnd.openxmlformats-officedocument.presentationml.slideLayout+xml"/>
  <Override PartName="/ppt/slideLayouts/slideLayout179.xml" ContentType="application/vnd.openxmlformats-officedocument.presentationml.slideLayout+xml"/>
  <Override PartName="/ppt/slideLayouts/slideLayout156.xml" ContentType="application/vnd.openxmlformats-officedocument.presentationml.slideLayout+xml"/>
  <Override PartName="/ppt/slideLayouts/slideLayout51.xml" ContentType="application/vnd.openxmlformats-officedocument.presentationml.slideLayout+xml"/>
  <Override PartName="/ppt/slideLayouts/slideLayout206.xml" ContentType="application/vnd.openxmlformats-officedocument.presentationml.slideLayout+xml"/>
  <Override PartName="/ppt/slideLayouts/slideLayout49.xml" ContentType="application/vnd.openxmlformats-officedocument.presentationml.slideLayout+xml"/>
  <Override PartName="/ppt/slideLayouts/slideLayout157.xml" ContentType="application/vnd.openxmlformats-officedocument.presentationml.slideLayout+xml"/>
  <Override PartName="/ppt/slideLayouts/slideLayout52.xml" ContentType="application/vnd.openxmlformats-officedocument.presentationml.slideLayout+xml"/>
  <Override PartName="/ppt/slideLayouts/slideLayout209.xml" ContentType="application/vnd.openxmlformats-officedocument.presentationml.slideLayout+xml"/>
  <Override PartName="/ppt/slideLayouts/slideLayout165.xml" ContentType="application/vnd.openxmlformats-officedocument.presentationml.slideLayout+xml"/>
  <Override PartName="/ppt/slideLayouts/slideLayout205.xml" ContentType="application/vnd.openxmlformats-officedocument.presentationml.slideLayout+xml"/>
  <Override PartName="/ppt/slideLayouts/slideLayout48.xml" ContentType="application/vnd.openxmlformats-officedocument.presentationml.slideLayout+xml"/>
  <Override PartName="/ppt/slideLayouts/slideLayout189.xml" ContentType="application/vnd.openxmlformats-officedocument.presentationml.slideLayout+xml"/>
  <Override PartName="/ppt/slideLayouts/slideLayout199.xml" ContentType="application/vnd.openxmlformats-officedocument.presentationml.slideLayout+xml"/>
  <Override PartName="/ppt/slideLayouts/slideLayout36.xml" ContentType="application/vnd.openxmlformats-officedocument.presentationml.slideLayout+xml"/>
  <Override PartName="/ppt/slideLayouts/slideLayout162.xml" ContentType="application/vnd.openxmlformats-officedocument.presentationml.slideLayout+xml"/>
  <Override PartName="/ppt/slideLayouts/slideLayout215.xml" ContentType="application/vnd.openxmlformats-officedocument.presentationml.slideLayout+xml"/>
  <Override PartName="/ppt/slideLayouts/slideLayout169.xml" ContentType="application/vnd.openxmlformats-officedocument.presentationml.slideLayout+xml"/>
  <Override PartName="/ppt/slideLayouts/slideLayout163.xml" ContentType="application/vnd.openxmlformats-officedocument.presentationml.slideLayout+xml"/>
  <Override PartName="/ppt/slideLayouts/slideLayout216.xml" ContentType="application/vnd.openxmlformats-officedocument.presentationml.slideLayout+xml"/>
  <Override PartName="/ppt/slideLayouts/slideLayout197.xml" ContentType="application/vnd.openxmlformats-officedocument.presentationml.slideLayout+xml"/>
  <Override PartName="/ppt/slideLayouts/slideLayout129.xml" ContentType="application/vnd.openxmlformats-officedocument.presentationml.slideLayout+xml"/>
  <Override PartName="/ppt/slideLayouts/slideLayout168.xml" ContentType="application/vnd.openxmlformats-officedocument.presentationml.slideLayout+xml"/>
  <Override PartName="/ppt/slideLayouts/slideLayout196.xml" ContentType="application/vnd.openxmlformats-officedocument.presentationml.slideLayout+xml"/>
  <Override PartName="/ppt/slideLayouts/slideLayout128.xml" ContentType="application/vnd.openxmlformats-officedocument.presentationml.slideLayout+xml"/>
  <Override PartName="/ppt/slideLayouts/slideLayout91.xml" ContentType="application/vnd.openxmlformats-officedocument.presentationml.slideLayout+xml"/>
  <Override PartName="/ppt/slideLayouts/slideLayout23.xml" ContentType="application/vnd.openxmlformats-officedocument.presentationml.slideLayout+xml"/>
  <Override PartName="/ppt/slideLayouts/slideLayout167.xml" ContentType="application/vnd.openxmlformats-officedocument.presentationml.slideLayout+xml"/>
  <Override PartName="/ppt/slideLayouts/slideLayout166.xml" ContentType="application/vnd.openxmlformats-officedocument.presentationml.slideLayout+xml"/>
  <Override PartName="/ppt/slideLayouts/slideLayout155.xml" ContentType="application/vnd.openxmlformats-officedocument.presentationml.slideLayout+xml"/>
  <Override PartName="/ppt/slideLayouts/slideLayout50.xml" ContentType="application/vnd.openxmlformats-officedocument.presentationml.slideLayout+xml"/>
  <Override PartName="/ppt/slideLayouts/slideLayout201.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58.xml" ContentType="application/vnd.openxmlformats-officedocument.presentationml.slideLayout+xml"/>
  <Override PartName="/ppt/slideLayouts/slideLayout203.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186.xml" ContentType="application/vnd.openxmlformats-officedocument.presentationml.slideLayout+xml"/>
  <Override PartName="/ppt/slideLayouts/slideLayout118.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95.xml" ContentType="application/vnd.openxmlformats-officedocument.presentationml.slideLayout+xml"/>
  <Override PartName="/ppt/slideLayouts/slideLayout127.xml" ContentType="application/vnd.openxmlformats-officedocument.presentationml.slideLayout+xml"/>
  <Override PartName="/ppt/slideLayouts/slideLayout185.xml" ContentType="application/vnd.openxmlformats-officedocument.presentationml.slideLayout+xml"/>
  <Override PartName="/ppt/slideLayouts/slideLayout117.xml" ContentType="application/vnd.openxmlformats-officedocument.presentationml.slideLayout+xml"/>
  <Override PartName="/ppt/slideLayouts/slideLayout80.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184.xml" ContentType="application/vnd.openxmlformats-officedocument.presentationml.slideLayout+xml"/>
  <Override PartName="/ppt/slideLayouts/slideLayout21.xml" ContentType="application/vnd.openxmlformats-officedocument.presentationml.slideLayout+xml"/>
  <Override PartName="/ppt/slideLayouts/slideLayout194.xml" ContentType="application/vnd.openxmlformats-officedocument.presentationml.slideLayout+xml"/>
  <Override PartName="/ppt/slideLayouts/slideLayout12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59.xml" ContentType="application/vnd.openxmlformats-officedocument.presentationml.slideLayout+xml"/>
  <Override PartName="/ppt/slideLayouts/slideLayout204.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183.xml" ContentType="application/vnd.openxmlformats-officedocument.presentationml.slideLayout+xml"/>
  <Override PartName="/ppt/slideLayouts/slideLayout20.xml" ContentType="application/vnd.openxmlformats-officedocument.presentationml.slideLayout+xml"/>
  <Override PartName="/ppt/slideLayouts/slideLayout193.xml" ContentType="application/vnd.openxmlformats-officedocument.presentationml.slideLayout+xml"/>
  <Override PartName="/ppt/slideLayouts/slideLayout125.xml" ContentType="application/vnd.openxmlformats-officedocument.presentationml.slideLayout+xml"/>
  <Override PartName="/ppt/slideLayouts/slideLayout24.xml" ContentType="application/vnd.openxmlformats-officedocument.presentationml.slideLayout+xml"/>
  <Override PartName="/ppt/slideLayouts/slideLayout92.xml" ContentType="application/vnd.openxmlformats-officedocument.presentationml.slideLayout+xml"/>
  <Override PartName="/ppt/slideLayouts/slideLayout202.xml" ContentType="application/vnd.openxmlformats-officedocument.presentationml.slideLayout+xml"/>
  <Override PartName="/ppt/slideLayouts/slideLayout5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187.xml" ContentType="application/vnd.openxmlformats-officedocument.presentationml.slideLayout+xml"/>
  <Override PartName="/ppt/slideLayouts/slideLayout119.xml" ContentType="application/vnd.openxmlformats-officedocument.presentationml.slideLayout+xml"/>
  <Override PartName="/ppt/slideLayouts/slideLayout15.xml" ContentType="application/vnd.openxmlformats-officedocument.presentationml.slideLayout+xml"/>
  <Override PartName="/ppt/slideLayouts/slideLayout83.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2.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25.xml.rels" ContentType="application/vnd.openxmlformats-package.relationships+xml"/>
  <Override PartName="/ppt/slides/_rels/slide62.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67.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Lst>
  <p:notesMasterIdLst>
    <p:notesMasterId r:id="rId20"/>
  </p:notes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95" r:id="rId60"/>
    <p:sldId id="296" r:id="rId61"/>
    <p:sldId id="297" r:id="rId62"/>
    <p:sldId id="298" r:id="rId63"/>
    <p:sldId id="299" r:id="rId64"/>
    <p:sldId id="300" r:id="rId65"/>
    <p:sldId id="301" r:id="rId66"/>
    <p:sldId id="302" r:id="rId67"/>
    <p:sldId id="303" r:id="rId68"/>
    <p:sldId id="304" r:id="rId69"/>
    <p:sldId id="305" r:id="rId70"/>
    <p:sldId id="306" r:id="rId71"/>
    <p:sldId id="307" r:id="rId72"/>
    <p:sldId id="308" r:id="rId73"/>
    <p:sldId id="309" r:id="rId74"/>
    <p:sldId id="310" r:id="rId75"/>
    <p:sldId id="311" r:id="rId76"/>
    <p:sldId id="312" r:id="rId77"/>
    <p:sldId id="313" r:id="rId78"/>
    <p:sldId id="314" r:id="rId79"/>
    <p:sldId id="315" r:id="rId80"/>
    <p:sldId id="316" r:id="rId81"/>
    <p:sldId id="317" r:id="rId82"/>
    <p:sldId id="318" r:id="rId83"/>
    <p:sldId id="319" r:id="rId84"/>
    <p:sldId id="320" r:id="rId85"/>
    <p:sldId id="321" r:id="rId86"/>
    <p:sldId id="322" r:id="rId87"/>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notesMaster" Target="notesMasters/notesMaster1.xml"/><Relationship Id="rId21" Type="http://schemas.openxmlformats.org/officeDocument/2006/relationships/slide" Target="slides/slide1.xml"/><Relationship Id="rId22" Type="http://schemas.openxmlformats.org/officeDocument/2006/relationships/slide" Target="slides/slide2.xml"/><Relationship Id="rId23" Type="http://schemas.openxmlformats.org/officeDocument/2006/relationships/slide" Target="slides/slide3.xml"/><Relationship Id="rId24" Type="http://schemas.openxmlformats.org/officeDocument/2006/relationships/slide" Target="slides/slide4.xml"/><Relationship Id="rId25" Type="http://schemas.openxmlformats.org/officeDocument/2006/relationships/slide" Target="slides/slide5.xml"/><Relationship Id="rId26" Type="http://schemas.openxmlformats.org/officeDocument/2006/relationships/slide" Target="slides/slide6.xml"/><Relationship Id="rId27" Type="http://schemas.openxmlformats.org/officeDocument/2006/relationships/slide" Target="slides/slide7.xml"/><Relationship Id="rId28" Type="http://schemas.openxmlformats.org/officeDocument/2006/relationships/slide" Target="slides/slide8.xml"/><Relationship Id="rId29" Type="http://schemas.openxmlformats.org/officeDocument/2006/relationships/slide" Target="slides/slide9.xml"/><Relationship Id="rId30" Type="http://schemas.openxmlformats.org/officeDocument/2006/relationships/slide" Target="slides/slide10.xml"/><Relationship Id="rId31" Type="http://schemas.openxmlformats.org/officeDocument/2006/relationships/slide" Target="slides/slide11.xml"/><Relationship Id="rId32" Type="http://schemas.openxmlformats.org/officeDocument/2006/relationships/slide" Target="slides/slide12.xml"/><Relationship Id="rId33" Type="http://schemas.openxmlformats.org/officeDocument/2006/relationships/slide" Target="slides/slide13.xml"/><Relationship Id="rId34" Type="http://schemas.openxmlformats.org/officeDocument/2006/relationships/slide" Target="slides/slide14.xml"/><Relationship Id="rId35" Type="http://schemas.openxmlformats.org/officeDocument/2006/relationships/slide" Target="slides/slide15.xml"/><Relationship Id="rId36" Type="http://schemas.openxmlformats.org/officeDocument/2006/relationships/slide" Target="slides/slide16.xml"/><Relationship Id="rId37" Type="http://schemas.openxmlformats.org/officeDocument/2006/relationships/slide" Target="slides/slide17.xml"/><Relationship Id="rId38" Type="http://schemas.openxmlformats.org/officeDocument/2006/relationships/slide" Target="slides/slide18.xml"/><Relationship Id="rId39" Type="http://schemas.openxmlformats.org/officeDocument/2006/relationships/slide" Target="slides/slide19.xml"/><Relationship Id="rId40" Type="http://schemas.openxmlformats.org/officeDocument/2006/relationships/slide" Target="slides/slide20.xml"/><Relationship Id="rId41" Type="http://schemas.openxmlformats.org/officeDocument/2006/relationships/slide" Target="slides/slide21.xml"/><Relationship Id="rId42" Type="http://schemas.openxmlformats.org/officeDocument/2006/relationships/slide" Target="slides/slide22.xml"/><Relationship Id="rId43" Type="http://schemas.openxmlformats.org/officeDocument/2006/relationships/slide" Target="slides/slide23.xml"/><Relationship Id="rId44" Type="http://schemas.openxmlformats.org/officeDocument/2006/relationships/slide" Target="slides/slide24.xml"/><Relationship Id="rId45" Type="http://schemas.openxmlformats.org/officeDocument/2006/relationships/slide" Target="slides/slide25.xml"/><Relationship Id="rId46" Type="http://schemas.openxmlformats.org/officeDocument/2006/relationships/slide" Target="slides/slide26.xml"/><Relationship Id="rId47" Type="http://schemas.openxmlformats.org/officeDocument/2006/relationships/slide" Target="slides/slide27.xml"/><Relationship Id="rId48" Type="http://schemas.openxmlformats.org/officeDocument/2006/relationships/slide" Target="slides/slide28.xml"/><Relationship Id="rId49" Type="http://schemas.openxmlformats.org/officeDocument/2006/relationships/slide" Target="slides/slide29.xml"/><Relationship Id="rId50" Type="http://schemas.openxmlformats.org/officeDocument/2006/relationships/slide" Target="slides/slide30.xml"/><Relationship Id="rId51" Type="http://schemas.openxmlformats.org/officeDocument/2006/relationships/slide" Target="slides/slide31.xml"/><Relationship Id="rId52" Type="http://schemas.openxmlformats.org/officeDocument/2006/relationships/slide" Target="slides/slide32.xml"/><Relationship Id="rId53" Type="http://schemas.openxmlformats.org/officeDocument/2006/relationships/slide" Target="slides/slide33.xml"/><Relationship Id="rId54" Type="http://schemas.openxmlformats.org/officeDocument/2006/relationships/slide" Target="slides/slide34.xml"/><Relationship Id="rId55" Type="http://schemas.openxmlformats.org/officeDocument/2006/relationships/slide" Target="slides/slide35.xml"/><Relationship Id="rId56" Type="http://schemas.openxmlformats.org/officeDocument/2006/relationships/slide" Target="slides/slide36.xml"/><Relationship Id="rId57" Type="http://schemas.openxmlformats.org/officeDocument/2006/relationships/slide" Target="slides/slide37.xml"/><Relationship Id="rId58" Type="http://schemas.openxmlformats.org/officeDocument/2006/relationships/slide" Target="slides/slide38.xml"/><Relationship Id="rId59" Type="http://schemas.openxmlformats.org/officeDocument/2006/relationships/slide" Target="slides/slide39.xml"/><Relationship Id="rId60" Type="http://schemas.openxmlformats.org/officeDocument/2006/relationships/slide" Target="slides/slide40.xml"/><Relationship Id="rId61" Type="http://schemas.openxmlformats.org/officeDocument/2006/relationships/slide" Target="slides/slide41.xml"/><Relationship Id="rId62" Type="http://schemas.openxmlformats.org/officeDocument/2006/relationships/slide" Target="slides/slide42.xml"/><Relationship Id="rId63" Type="http://schemas.openxmlformats.org/officeDocument/2006/relationships/slide" Target="slides/slide43.xml"/><Relationship Id="rId64" Type="http://schemas.openxmlformats.org/officeDocument/2006/relationships/slide" Target="slides/slide44.xml"/><Relationship Id="rId65" Type="http://schemas.openxmlformats.org/officeDocument/2006/relationships/slide" Target="slides/slide45.xml"/><Relationship Id="rId66" Type="http://schemas.openxmlformats.org/officeDocument/2006/relationships/slide" Target="slides/slide46.xml"/><Relationship Id="rId67" Type="http://schemas.openxmlformats.org/officeDocument/2006/relationships/slide" Target="slides/slide47.xml"/><Relationship Id="rId68" Type="http://schemas.openxmlformats.org/officeDocument/2006/relationships/slide" Target="slides/slide48.xml"/><Relationship Id="rId69" Type="http://schemas.openxmlformats.org/officeDocument/2006/relationships/slide" Target="slides/slide49.xml"/><Relationship Id="rId70" Type="http://schemas.openxmlformats.org/officeDocument/2006/relationships/slide" Target="slides/slide50.xml"/><Relationship Id="rId71" Type="http://schemas.openxmlformats.org/officeDocument/2006/relationships/slide" Target="slides/slide51.xml"/><Relationship Id="rId72" Type="http://schemas.openxmlformats.org/officeDocument/2006/relationships/slide" Target="slides/slide52.xml"/><Relationship Id="rId73" Type="http://schemas.openxmlformats.org/officeDocument/2006/relationships/slide" Target="slides/slide53.xml"/><Relationship Id="rId74" Type="http://schemas.openxmlformats.org/officeDocument/2006/relationships/slide" Target="slides/slide54.xml"/><Relationship Id="rId75" Type="http://schemas.openxmlformats.org/officeDocument/2006/relationships/slide" Target="slides/slide55.xml"/><Relationship Id="rId76" Type="http://schemas.openxmlformats.org/officeDocument/2006/relationships/slide" Target="slides/slide56.xml"/><Relationship Id="rId77" Type="http://schemas.openxmlformats.org/officeDocument/2006/relationships/slide" Target="slides/slide57.xml"/><Relationship Id="rId78" Type="http://schemas.openxmlformats.org/officeDocument/2006/relationships/slide" Target="slides/slide58.xml"/><Relationship Id="rId79" Type="http://schemas.openxmlformats.org/officeDocument/2006/relationships/slide" Target="slides/slide59.xml"/><Relationship Id="rId80" Type="http://schemas.openxmlformats.org/officeDocument/2006/relationships/slide" Target="slides/slide60.xml"/><Relationship Id="rId81" Type="http://schemas.openxmlformats.org/officeDocument/2006/relationships/slide" Target="slides/slide61.xml"/><Relationship Id="rId82" Type="http://schemas.openxmlformats.org/officeDocument/2006/relationships/slide" Target="slides/slide62.xml"/><Relationship Id="rId83" Type="http://schemas.openxmlformats.org/officeDocument/2006/relationships/slide" Target="slides/slide63.xml"/><Relationship Id="rId84" Type="http://schemas.openxmlformats.org/officeDocument/2006/relationships/slide" Target="slides/slide64.xml"/><Relationship Id="rId85" Type="http://schemas.openxmlformats.org/officeDocument/2006/relationships/slide" Target="slides/slide65.xml"/><Relationship Id="rId86" Type="http://schemas.openxmlformats.org/officeDocument/2006/relationships/slide" Target="slides/slide66.xml"/><Relationship Id="rId87" Type="http://schemas.openxmlformats.org/officeDocument/2006/relationships/slide" Target="slides/slide67.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23DDA9-DB5C-4483-AB66-DC6D831A12E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28AFCDEC-B855-4D26-975A-410D97203B52}">
      <dgm:prSet phldrT="[Text]"/>
      <dgm:spPr/>
      <dgm:t>
        <a:bodyPr/>
        <a:lstStyle/>
        <a:p>
          <a:r>
            <a:rPr lang="en-US" dirty="0" smtClean="0"/>
            <a:t>visualization</a:t>
          </a:r>
          <a:endParaRPr lang="en-US" dirty="0"/>
        </a:p>
      </dgm:t>
    </dgm:pt>
    <dgm:pt modelId="{AD7D9577-4015-4842-962C-C810E0766EB7}" type="parTrans" cxnId="{A9D031C9-CF53-4CEC-ADE8-D93EC8D5DC8A}">
      <dgm:prSet/>
      <dgm:spPr/>
      <dgm:t>
        <a:bodyPr/>
        <a:lstStyle/>
        <a:p>
          <a:endParaRPr lang="en-US"/>
        </a:p>
      </dgm:t>
    </dgm:pt>
    <dgm:pt modelId="{0C5A2416-679A-4717-A02E-C0F56C307CD4}" type="sibTrans" cxnId="{A9D031C9-CF53-4CEC-ADE8-D93EC8D5DC8A}">
      <dgm:prSet/>
      <dgm:spPr/>
      <dgm:t>
        <a:bodyPr/>
        <a:lstStyle/>
        <a:p>
          <a:endParaRPr lang="en-US"/>
        </a:p>
      </dgm:t>
    </dgm:pt>
    <dgm:pt modelId="{6ED653CC-AE6D-4015-B614-2C9A0FF349F1}">
      <dgm:prSet phldrT="[Text]"/>
      <dgm:spPr/>
      <dgm:t>
        <a:bodyPr/>
        <a:lstStyle/>
        <a:p>
          <a:r>
            <a:rPr lang="en-US" dirty="0" smtClean="0"/>
            <a:t>exploratory</a:t>
          </a:r>
          <a:endParaRPr lang="en-US" dirty="0"/>
        </a:p>
      </dgm:t>
    </dgm:pt>
    <dgm:pt modelId="{538CF017-3476-4CA2-9950-66BAB494AC5B}" type="parTrans" cxnId="{3E135DD0-DE52-4F37-8245-67F51548BC22}">
      <dgm:prSet/>
      <dgm:spPr/>
      <dgm:t>
        <a:bodyPr/>
        <a:lstStyle/>
        <a:p>
          <a:endParaRPr lang="en-US"/>
        </a:p>
      </dgm:t>
    </dgm:pt>
    <dgm:pt modelId="{1B551609-5B7D-4E98-AD0E-CF591A785335}" type="sibTrans" cxnId="{3E135DD0-DE52-4F37-8245-67F51548BC22}">
      <dgm:prSet/>
      <dgm:spPr/>
      <dgm:t>
        <a:bodyPr/>
        <a:lstStyle/>
        <a:p>
          <a:endParaRPr lang="en-US"/>
        </a:p>
      </dgm:t>
    </dgm:pt>
    <dgm:pt modelId="{62C18C56-EEE4-4B6B-868D-488C801B92D3}">
      <dgm:prSet phldrT="[Text]"/>
      <dgm:spPr/>
      <dgm:t>
        <a:bodyPr/>
        <a:lstStyle/>
        <a:p>
          <a:r>
            <a:rPr lang="en-US" dirty="0" smtClean="0"/>
            <a:t>quick</a:t>
          </a:r>
          <a:endParaRPr lang="en-US" dirty="0"/>
        </a:p>
      </dgm:t>
    </dgm:pt>
    <dgm:pt modelId="{BEFE7E37-433A-4FDA-8AF2-F1625BE81389}" type="parTrans" cxnId="{330BC5D0-5D6D-4988-9D93-A10D109F2FEE}">
      <dgm:prSet/>
      <dgm:spPr/>
      <dgm:t>
        <a:bodyPr/>
        <a:lstStyle/>
        <a:p>
          <a:endParaRPr lang="en-US"/>
        </a:p>
      </dgm:t>
    </dgm:pt>
    <dgm:pt modelId="{C1CA4CB4-D7FB-44D2-A90D-D6828C29210F}" type="sibTrans" cxnId="{330BC5D0-5D6D-4988-9D93-A10D109F2FEE}">
      <dgm:prSet/>
      <dgm:spPr/>
      <dgm:t>
        <a:bodyPr/>
        <a:lstStyle/>
        <a:p>
          <a:endParaRPr lang="en-US"/>
        </a:p>
      </dgm:t>
    </dgm:pt>
    <dgm:pt modelId="{C0CB2E18-D461-4ACD-9932-AD3A6D79FB45}">
      <dgm:prSet phldrT="[Text]"/>
      <dgm:spPr/>
      <dgm:t>
        <a:bodyPr/>
        <a:lstStyle/>
        <a:p>
          <a:r>
            <a:rPr lang="en-US" dirty="0" smtClean="0"/>
            <a:t>Not clean</a:t>
          </a:r>
          <a:endParaRPr lang="en-US" dirty="0"/>
        </a:p>
      </dgm:t>
    </dgm:pt>
    <dgm:pt modelId="{5170666B-773A-4960-813D-76FBF6E2B786}" type="parTrans" cxnId="{1817FAE4-D452-4E71-9829-5BC9CD7C1DB0}">
      <dgm:prSet/>
      <dgm:spPr/>
      <dgm:t>
        <a:bodyPr/>
        <a:lstStyle/>
        <a:p>
          <a:endParaRPr lang="en-US"/>
        </a:p>
      </dgm:t>
    </dgm:pt>
    <dgm:pt modelId="{D90CE81B-9D2C-48F2-92BD-56F0A4024E99}" type="sibTrans" cxnId="{1817FAE4-D452-4E71-9829-5BC9CD7C1DB0}">
      <dgm:prSet/>
      <dgm:spPr/>
      <dgm:t>
        <a:bodyPr/>
        <a:lstStyle/>
        <a:p>
          <a:endParaRPr lang="en-US"/>
        </a:p>
      </dgm:t>
    </dgm:pt>
    <dgm:pt modelId="{99E64EAB-2A58-4DB1-9224-48A12C6168D3}">
      <dgm:prSet phldrT="[Text]"/>
      <dgm:spPr/>
      <dgm:t>
        <a:bodyPr/>
        <a:lstStyle/>
        <a:p>
          <a:r>
            <a:rPr lang="en-US" dirty="0" smtClean="0"/>
            <a:t>explanatory</a:t>
          </a:r>
          <a:endParaRPr lang="en-US" dirty="0"/>
        </a:p>
      </dgm:t>
    </dgm:pt>
    <dgm:pt modelId="{76EB62BE-FC7F-4F6C-AF3B-6E8428DA94F7}" type="parTrans" cxnId="{F001FDA9-0AD5-45DE-A82C-99113251135A}">
      <dgm:prSet/>
      <dgm:spPr/>
      <dgm:t>
        <a:bodyPr/>
        <a:lstStyle/>
        <a:p>
          <a:endParaRPr lang="en-US"/>
        </a:p>
      </dgm:t>
    </dgm:pt>
    <dgm:pt modelId="{4D6034F4-12CB-4608-8DC9-9F956FF65E58}" type="sibTrans" cxnId="{F001FDA9-0AD5-45DE-A82C-99113251135A}">
      <dgm:prSet/>
      <dgm:spPr/>
      <dgm:t>
        <a:bodyPr/>
        <a:lstStyle/>
        <a:p>
          <a:endParaRPr lang="en-US"/>
        </a:p>
      </dgm:t>
    </dgm:pt>
    <dgm:pt modelId="{4B25B741-AF70-4608-B6B8-693E64521A8D}">
      <dgm:prSet phldrT="[Text]"/>
      <dgm:spPr/>
      <dgm:t>
        <a:bodyPr/>
        <a:lstStyle/>
        <a:p>
          <a:r>
            <a:rPr lang="en-US" dirty="0" smtClean="0"/>
            <a:t>polished</a:t>
          </a:r>
          <a:endParaRPr lang="en-US" dirty="0"/>
        </a:p>
      </dgm:t>
    </dgm:pt>
    <dgm:pt modelId="{80BE67F2-60C8-4762-AABB-5BF178EDCA75}" type="parTrans" cxnId="{C52F93F4-2EC8-4EBF-8659-AF0DCDF4B226}">
      <dgm:prSet/>
      <dgm:spPr/>
      <dgm:t>
        <a:bodyPr/>
        <a:lstStyle/>
        <a:p>
          <a:endParaRPr lang="en-US"/>
        </a:p>
      </dgm:t>
    </dgm:pt>
    <dgm:pt modelId="{9A67A611-A952-4150-9565-587DA7DB08AC}" type="sibTrans" cxnId="{C52F93F4-2EC8-4EBF-8659-AF0DCDF4B226}">
      <dgm:prSet/>
      <dgm:spPr/>
      <dgm:t>
        <a:bodyPr/>
        <a:lstStyle/>
        <a:p>
          <a:endParaRPr lang="en-US"/>
        </a:p>
      </dgm:t>
    </dgm:pt>
    <dgm:pt modelId="{5B47AF14-0999-4CB4-AB86-203B41617448}">
      <dgm:prSet/>
      <dgm:spPr/>
      <dgm:t>
        <a:bodyPr/>
        <a:lstStyle/>
        <a:p>
          <a:r>
            <a:rPr lang="en-US" dirty="0" smtClean="0"/>
            <a:t>Makes sense</a:t>
          </a:r>
          <a:endParaRPr lang="en-US" dirty="0"/>
        </a:p>
      </dgm:t>
    </dgm:pt>
    <dgm:pt modelId="{0DE5DCD1-D417-4D28-9480-2D56E5E6C6ED}" type="parTrans" cxnId="{3BEAA4B6-F49D-4779-B3EB-D64FE6E7E3C2}">
      <dgm:prSet/>
      <dgm:spPr/>
    </dgm:pt>
    <dgm:pt modelId="{9BB1BC96-A611-4D1C-A4BA-68A241BAC454}" type="sibTrans" cxnId="{3BEAA4B6-F49D-4779-B3EB-D64FE6E7E3C2}">
      <dgm:prSet/>
      <dgm:spPr/>
    </dgm:pt>
    <dgm:pt modelId="{1F5DC7F6-5B0E-4830-8926-67637AFA3E47}" type="pres">
      <dgm:prSet presAssocID="{7523DDA9-DB5C-4483-AB66-DC6D831A12E2}" presName="hierChild1" presStyleCnt="0">
        <dgm:presLayoutVars>
          <dgm:chPref val="1"/>
          <dgm:dir/>
          <dgm:animOne val="branch"/>
          <dgm:animLvl val="lvl"/>
          <dgm:resizeHandles/>
        </dgm:presLayoutVars>
      </dgm:prSet>
      <dgm:spPr/>
      <dgm:t>
        <a:bodyPr/>
        <a:lstStyle/>
        <a:p>
          <a:endParaRPr lang="en-US"/>
        </a:p>
      </dgm:t>
    </dgm:pt>
    <dgm:pt modelId="{D230B108-4934-426B-8BD1-4E3491878956}" type="pres">
      <dgm:prSet presAssocID="{28AFCDEC-B855-4D26-975A-410D97203B52}" presName="hierRoot1" presStyleCnt="0"/>
      <dgm:spPr/>
    </dgm:pt>
    <dgm:pt modelId="{E1AC5156-0602-46C6-BC36-4B1AAC7D5850}" type="pres">
      <dgm:prSet presAssocID="{28AFCDEC-B855-4D26-975A-410D97203B52}" presName="composite" presStyleCnt="0"/>
      <dgm:spPr/>
    </dgm:pt>
    <dgm:pt modelId="{E2521FD9-78AB-427C-AB88-98FCE6146E91}" type="pres">
      <dgm:prSet presAssocID="{28AFCDEC-B855-4D26-975A-410D97203B52}" presName="background" presStyleLbl="node0" presStyleIdx="0" presStyleCnt="1"/>
      <dgm:spPr/>
    </dgm:pt>
    <dgm:pt modelId="{29AEA7B3-A0D3-44E4-9FF4-C93B09BCCA83}" type="pres">
      <dgm:prSet presAssocID="{28AFCDEC-B855-4D26-975A-410D97203B52}" presName="text" presStyleLbl="fgAcc0" presStyleIdx="0" presStyleCnt="1">
        <dgm:presLayoutVars>
          <dgm:chPref val="3"/>
        </dgm:presLayoutVars>
      </dgm:prSet>
      <dgm:spPr/>
      <dgm:t>
        <a:bodyPr/>
        <a:lstStyle/>
        <a:p>
          <a:endParaRPr lang="en-US"/>
        </a:p>
      </dgm:t>
    </dgm:pt>
    <dgm:pt modelId="{CEAA3D6B-5197-4961-8C50-D5107B921B94}" type="pres">
      <dgm:prSet presAssocID="{28AFCDEC-B855-4D26-975A-410D97203B52}" presName="hierChild2" presStyleCnt="0"/>
      <dgm:spPr/>
    </dgm:pt>
    <dgm:pt modelId="{5AC217BD-B7F4-40D1-9B4E-F3507BE52CE6}" type="pres">
      <dgm:prSet presAssocID="{538CF017-3476-4CA2-9950-66BAB494AC5B}" presName="Name10" presStyleLbl="parChTrans1D2" presStyleIdx="0" presStyleCnt="2"/>
      <dgm:spPr/>
      <dgm:t>
        <a:bodyPr/>
        <a:lstStyle/>
        <a:p>
          <a:endParaRPr lang="en-US"/>
        </a:p>
      </dgm:t>
    </dgm:pt>
    <dgm:pt modelId="{245D8CB7-F20F-4FDB-B330-C51B1E9ECE54}" type="pres">
      <dgm:prSet presAssocID="{6ED653CC-AE6D-4015-B614-2C9A0FF349F1}" presName="hierRoot2" presStyleCnt="0"/>
      <dgm:spPr/>
    </dgm:pt>
    <dgm:pt modelId="{A170853E-5A6B-4E87-8565-969003DD024E}" type="pres">
      <dgm:prSet presAssocID="{6ED653CC-AE6D-4015-B614-2C9A0FF349F1}" presName="composite2" presStyleCnt="0"/>
      <dgm:spPr/>
    </dgm:pt>
    <dgm:pt modelId="{D0CDAE17-7741-487C-9C6B-6B0EF0513D98}" type="pres">
      <dgm:prSet presAssocID="{6ED653CC-AE6D-4015-B614-2C9A0FF349F1}" presName="background2" presStyleLbl="node2" presStyleIdx="0" presStyleCnt="2"/>
      <dgm:spPr/>
    </dgm:pt>
    <dgm:pt modelId="{BD8E299C-0234-46EA-9B23-0F2D94ECD4B7}" type="pres">
      <dgm:prSet presAssocID="{6ED653CC-AE6D-4015-B614-2C9A0FF349F1}" presName="text2" presStyleLbl="fgAcc2" presStyleIdx="0" presStyleCnt="2">
        <dgm:presLayoutVars>
          <dgm:chPref val="3"/>
        </dgm:presLayoutVars>
      </dgm:prSet>
      <dgm:spPr/>
      <dgm:t>
        <a:bodyPr/>
        <a:lstStyle/>
        <a:p>
          <a:endParaRPr lang="en-US"/>
        </a:p>
      </dgm:t>
    </dgm:pt>
    <dgm:pt modelId="{4C0B5758-C76B-43DD-BDD0-EEF318DC9594}" type="pres">
      <dgm:prSet presAssocID="{6ED653CC-AE6D-4015-B614-2C9A0FF349F1}" presName="hierChild3" presStyleCnt="0"/>
      <dgm:spPr/>
    </dgm:pt>
    <dgm:pt modelId="{307EE58F-59AD-4A0A-AD6C-B23A9E0802E2}" type="pres">
      <dgm:prSet presAssocID="{BEFE7E37-433A-4FDA-8AF2-F1625BE81389}" presName="Name17" presStyleLbl="parChTrans1D3" presStyleIdx="0" presStyleCnt="4"/>
      <dgm:spPr/>
      <dgm:t>
        <a:bodyPr/>
        <a:lstStyle/>
        <a:p>
          <a:endParaRPr lang="en-US"/>
        </a:p>
      </dgm:t>
    </dgm:pt>
    <dgm:pt modelId="{A2F12CA1-14D5-43E9-9AC9-9620FE642CA8}" type="pres">
      <dgm:prSet presAssocID="{62C18C56-EEE4-4B6B-868D-488C801B92D3}" presName="hierRoot3" presStyleCnt="0"/>
      <dgm:spPr/>
    </dgm:pt>
    <dgm:pt modelId="{29139F72-2A72-401A-AA7A-CB6A4E808078}" type="pres">
      <dgm:prSet presAssocID="{62C18C56-EEE4-4B6B-868D-488C801B92D3}" presName="composite3" presStyleCnt="0"/>
      <dgm:spPr/>
    </dgm:pt>
    <dgm:pt modelId="{6B4D3F9D-C830-4B15-9FEC-009031E5FADB}" type="pres">
      <dgm:prSet presAssocID="{62C18C56-EEE4-4B6B-868D-488C801B92D3}" presName="background3" presStyleLbl="node3" presStyleIdx="0" presStyleCnt="4"/>
      <dgm:spPr/>
    </dgm:pt>
    <dgm:pt modelId="{6ACD0920-9973-4AF4-B7D6-21A6F6CE393E}" type="pres">
      <dgm:prSet presAssocID="{62C18C56-EEE4-4B6B-868D-488C801B92D3}" presName="text3" presStyleLbl="fgAcc3" presStyleIdx="0" presStyleCnt="4">
        <dgm:presLayoutVars>
          <dgm:chPref val="3"/>
        </dgm:presLayoutVars>
      </dgm:prSet>
      <dgm:spPr/>
      <dgm:t>
        <a:bodyPr/>
        <a:lstStyle/>
        <a:p>
          <a:endParaRPr lang="en-US"/>
        </a:p>
      </dgm:t>
    </dgm:pt>
    <dgm:pt modelId="{ED89D087-6954-4418-B81B-91B3FA91236D}" type="pres">
      <dgm:prSet presAssocID="{62C18C56-EEE4-4B6B-868D-488C801B92D3}" presName="hierChild4" presStyleCnt="0"/>
      <dgm:spPr/>
    </dgm:pt>
    <dgm:pt modelId="{68536B15-9564-4630-AC4B-6C359449BC5D}" type="pres">
      <dgm:prSet presAssocID="{5170666B-773A-4960-813D-76FBF6E2B786}" presName="Name17" presStyleLbl="parChTrans1D3" presStyleIdx="1" presStyleCnt="4"/>
      <dgm:spPr/>
      <dgm:t>
        <a:bodyPr/>
        <a:lstStyle/>
        <a:p>
          <a:endParaRPr lang="en-US"/>
        </a:p>
      </dgm:t>
    </dgm:pt>
    <dgm:pt modelId="{D416ADF9-A53A-4112-A144-CD83D77BDDCB}" type="pres">
      <dgm:prSet presAssocID="{C0CB2E18-D461-4ACD-9932-AD3A6D79FB45}" presName="hierRoot3" presStyleCnt="0"/>
      <dgm:spPr/>
    </dgm:pt>
    <dgm:pt modelId="{D1F68EC8-2D3F-48EE-91FE-484608F1CB07}" type="pres">
      <dgm:prSet presAssocID="{C0CB2E18-D461-4ACD-9932-AD3A6D79FB45}" presName="composite3" presStyleCnt="0"/>
      <dgm:spPr/>
    </dgm:pt>
    <dgm:pt modelId="{03B0535D-27FF-4E6B-9AE5-7DFAE1415AD6}" type="pres">
      <dgm:prSet presAssocID="{C0CB2E18-D461-4ACD-9932-AD3A6D79FB45}" presName="background3" presStyleLbl="node3" presStyleIdx="1" presStyleCnt="4"/>
      <dgm:spPr/>
    </dgm:pt>
    <dgm:pt modelId="{A6CFACF3-8B7E-48CD-AC4E-6F11F96B7DCF}" type="pres">
      <dgm:prSet presAssocID="{C0CB2E18-D461-4ACD-9932-AD3A6D79FB45}" presName="text3" presStyleLbl="fgAcc3" presStyleIdx="1" presStyleCnt="4" custLinFactNeighborX="1254" custLinFactNeighborY="9871">
        <dgm:presLayoutVars>
          <dgm:chPref val="3"/>
        </dgm:presLayoutVars>
      </dgm:prSet>
      <dgm:spPr/>
      <dgm:t>
        <a:bodyPr/>
        <a:lstStyle/>
        <a:p>
          <a:endParaRPr lang="en-US"/>
        </a:p>
      </dgm:t>
    </dgm:pt>
    <dgm:pt modelId="{2BBFD22B-FF14-49F6-90EF-32CE2AAFB27E}" type="pres">
      <dgm:prSet presAssocID="{C0CB2E18-D461-4ACD-9932-AD3A6D79FB45}" presName="hierChild4" presStyleCnt="0"/>
      <dgm:spPr/>
    </dgm:pt>
    <dgm:pt modelId="{D8A14D81-648C-4E8A-BA31-4F5A5038B364}" type="pres">
      <dgm:prSet presAssocID="{0DE5DCD1-D417-4D28-9480-2D56E5E6C6ED}" presName="Name17" presStyleLbl="parChTrans1D3" presStyleIdx="2" presStyleCnt="4"/>
      <dgm:spPr/>
    </dgm:pt>
    <dgm:pt modelId="{2E420A6A-4D9E-43A5-B437-E2F5A3F587E2}" type="pres">
      <dgm:prSet presAssocID="{5B47AF14-0999-4CB4-AB86-203B41617448}" presName="hierRoot3" presStyleCnt="0"/>
      <dgm:spPr/>
    </dgm:pt>
    <dgm:pt modelId="{E556856D-316C-4D6D-8451-614BAF02FDC9}" type="pres">
      <dgm:prSet presAssocID="{5B47AF14-0999-4CB4-AB86-203B41617448}" presName="composite3" presStyleCnt="0"/>
      <dgm:spPr/>
    </dgm:pt>
    <dgm:pt modelId="{B3F7F222-5DC4-4124-BB2F-15EACA56EA0F}" type="pres">
      <dgm:prSet presAssocID="{5B47AF14-0999-4CB4-AB86-203B41617448}" presName="background3" presStyleLbl="node3" presStyleIdx="2" presStyleCnt="4"/>
      <dgm:spPr/>
    </dgm:pt>
    <dgm:pt modelId="{FCB98ECF-620C-4CA6-9BDF-4C8514D9630B}" type="pres">
      <dgm:prSet presAssocID="{5B47AF14-0999-4CB4-AB86-203B41617448}" presName="text3" presStyleLbl="fgAcc3" presStyleIdx="2" presStyleCnt="4">
        <dgm:presLayoutVars>
          <dgm:chPref val="3"/>
        </dgm:presLayoutVars>
      </dgm:prSet>
      <dgm:spPr/>
      <dgm:t>
        <a:bodyPr/>
        <a:lstStyle/>
        <a:p>
          <a:endParaRPr lang="en-US"/>
        </a:p>
      </dgm:t>
    </dgm:pt>
    <dgm:pt modelId="{535274E6-73FE-406D-B3C3-740758389DA0}" type="pres">
      <dgm:prSet presAssocID="{5B47AF14-0999-4CB4-AB86-203B41617448}" presName="hierChild4" presStyleCnt="0"/>
      <dgm:spPr/>
    </dgm:pt>
    <dgm:pt modelId="{20F2CAE8-961A-458E-B4DE-8BB4235295CB}" type="pres">
      <dgm:prSet presAssocID="{76EB62BE-FC7F-4F6C-AF3B-6E8428DA94F7}" presName="Name10" presStyleLbl="parChTrans1D2" presStyleIdx="1" presStyleCnt="2"/>
      <dgm:spPr/>
      <dgm:t>
        <a:bodyPr/>
        <a:lstStyle/>
        <a:p>
          <a:endParaRPr lang="en-US"/>
        </a:p>
      </dgm:t>
    </dgm:pt>
    <dgm:pt modelId="{AF38E416-4835-407E-82F5-3B72ADE7F1BD}" type="pres">
      <dgm:prSet presAssocID="{99E64EAB-2A58-4DB1-9224-48A12C6168D3}" presName="hierRoot2" presStyleCnt="0"/>
      <dgm:spPr/>
    </dgm:pt>
    <dgm:pt modelId="{3576852A-6A14-475E-9F78-F93B60B6B0ED}" type="pres">
      <dgm:prSet presAssocID="{99E64EAB-2A58-4DB1-9224-48A12C6168D3}" presName="composite2" presStyleCnt="0"/>
      <dgm:spPr/>
    </dgm:pt>
    <dgm:pt modelId="{B181A171-A7E6-494D-BC9A-BC5177017241}" type="pres">
      <dgm:prSet presAssocID="{99E64EAB-2A58-4DB1-9224-48A12C6168D3}" presName="background2" presStyleLbl="node2" presStyleIdx="1" presStyleCnt="2"/>
      <dgm:spPr/>
    </dgm:pt>
    <dgm:pt modelId="{4C045A14-AA59-4688-B1EE-E01EA098857A}" type="pres">
      <dgm:prSet presAssocID="{99E64EAB-2A58-4DB1-9224-48A12C6168D3}" presName="text2" presStyleLbl="fgAcc2" presStyleIdx="1" presStyleCnt="2">
        <dgm:presLayoutVars>
          <dgm:chPref val="3"/>
        </dgm:presLayoutVars>
      </dgm:prSet>
      <dgm:spPr/>
      <dgm:t>
        <a:bodyPr/>
        <a:lstStyle/>
        <a:p>
          <a:endParaRPr lang="en-US"/>
        </a:p>
      </dgm:t>
    </dgm:pt>
    <dgm:pt modelId="{0CD0EF73-13D3-4986-9E9D-4439C4A1A94B}" type="pres">
      <dgm:prSet presAssocID="{99E64EAB-2A58-4DB1-9224-48A12C6168D3}" presName="hierChild3" presStyleCnt="0"/>
      <dgm:spPr/>
    </dgm:pt>
    <dgm:pt modelId="{D1167B65-842A-448A-8FD6-BEB0BDBA1DFF}" type="pres">
      <dgm:prSet presAssocID="{80BE67F2-60C8-4762-AABB-5BF178EDCA75}" presName="Name17" presStyleLbl="parChTrans1D3" presStyleIdx="3" presStyleCnt="4"/>
      <dgm:spPr/>
      <dgm:t>
        <a:bodyPr/>
        <a:lstStyle/>
        <a:p>
          <a:endParaRPr lang="en-US"/>
        </a:p>
      </dgm:t>
    </dgm:pt>
    <dgm:pt modelId="{2CE11288-033B-4114-B9E1-31E93B736F37}" type="pres">
      <dgm:prSet presAssocID="{4B25B741-AF70-4608-B6B8-693E64521A8D}" presName="hierRoot3" presStyleCnt="0"/>
      <dgm:spPr/>
    </dgm:pt>
    <dgm:pt modelId="{522EEEDD-567B-4DC1-A25E-47175EC69E9E}" type="pres">
      <dgm:prSet presAssocID="{4B25B741-AF70-4608-B6B8-693E64521A8D}" presName="composite3" presStyleCnt="0"/>
      <dgm:spPr/>
    </dgm:pt>
    <dgm:pt modelId="{CA4C5D99-C55D-48D8-A46D-6C4567002E7E}" type="pres">
      <dgm:prSet presAssocID="{4B25B741-AF70-4608-B6B8-693E64521A8D}" presName="background3" presStyleLbl="node3" presStyleIdx="3" presStyleCnt="4"/>
      <dgm:spPr/>
    </dgm:pt>
    <dgm:pt modelId="{04DB83BF-FD94-43BB-AFA6-74A8357C8E86}" type="pres">
      <dgm:prSet presAssocID="{4B25B741-AF70-4608-B6B8-693E64521A8D}" presName="text3" presStyleLbl="fgAcc3" presStyleIdx="3" presStyleCnt="4">
        <dgm:presLayoutVars>
          <dgm:chPref val="3"/>
        </dgm:presLayoutVars>
      </dgm:prSet>
      <dgm:spPr/>
      <dgm:t>
        <a:bodyPr/>
        <a:lstStyle/>
        <a:p>
          <a:endParaRPr lang="en-US"/>
        </a:p>
      </dgm:t>
    </dgm:pt>
    <dgm:pt modelId="{B5C8746F-EED8-4BE9-9B6F-562A344C82DC}" type="pres">
      <dgm:prSet presAssocID="{4B25B741-AF70-4608-B6B8-693E64521A8D}" presName="hierChild4" presStyleCnt="0"/>
      <dgm:spPr/>
    </dgm:pt>
  </dgm:ptLst>
  <dgm:cxnLst>
    <dgm:cxn modelId="{EB34536F-5725-4D74-9B76-94225AE7E411}" type="presOf" srcId="{538CF017-3476-4CA2-9950-66BAB494AC5B}" destId="{5AC217BD-B7F4-40D1-9B4E-F3507BE52CE6}" srcOrd="0" destOrd="0" presId="urn:microsoft.com/office/officeart/2005/8/layout/hierarchy1"/>
    <dgm:cxn modelId="{CDF67DF5-49D0-4EE3-B48C-A56D4FD174C0}" type="presOf" srcId="{76EB62BE-FC7F-4F6C-AF3B-6E8428DA94F7}" destId="{20F2CAE8-961A-458E-B4DE-8BB4235295CB}" srcOrd="0" destOrd="0" presId="urn:microsoft.com/office/officeart/2005/8/layout/hierarchy1"/>
    <dgm:cxn modelId="{1817FAE4-D452-4E71-9829-5BC9CD7C1DB0}" srcId="{6ED653CC-AE6D-4015-B614-2C9A0FF349F1}" destId="{C0CB2E18-D461-4ACD-9932-AD3A6D79FB45}" srcOrd="1" destOrd="0" parTransId="{5170666B-773A-4960-813D-76FBF6E2B786}" sibTransId="{D90CE81B-9D2C-48F2-92BD-56F0A4024E99}"/>
    <dgm:cxn modelId="{7BA8F9C9-AE61-4237-87E0-A15441E5A085}" type="presOf" srcId="{80BE67F2-60C8-4762-AABB-5BF178EDCA75}" destId="{D1167B65-842A-448A-8FD6-BEB0BDBA1DFF}" srcOrd="0" destOrd="0" presId="urn:microsoft.com/office/officeart/2005/8/layout/hierarchy1"/>
    <dgm:cxn modelId="{42DF2C5C-1224-4E3C-AD63-1EC9B134C43C}" type="presOf" srcId="{BEFE7E37-433A-4FDA-8AF2-F1625BE81389}" destId="{307EE58F-59AD-4A0A-AD6C-B23A9E0802E2}" srcOrd="0" destOrd="0" presId="urn:microsoft.com/office/officeart/2005/8/layout/hierarchy1"/>
    <dgm:cxn modelId="{A9D031C9-CF53-4CEC-ADE8-D93EC8D5DC8A}" srcId="{7523DDA9-DB5C-4483-AB66-DC6D831A12E2}" destId="{28AFCDEC-B855-4D26-975A-410D97203B52}" srcOrd="0" destOrd="0" parTransId="{AD7D9577-4015-4842-962C-C810E0766EB7}" sibTransId="{0C5A2416-679A-4717-A02E-C0F56C307CD4}"/>
    <dgm:cxn modelId="{330BC5D0-5D6D-4988-9D93-A10D109F2FEE}" srcId="{6ED653CC-AE6D-4015-B614-2C9A0FF349F1}" destId="{62C18C56-EEE4-4B6B-868D-488C801B92D3}" srcOrd="0" destOrd="0" parTransId="{BEFE7E37-433A-4FDA-8AF2-F1625BE81389}" sibTransId="{C1CA4CB4-D7FB-44D2-A90D-D6828C29210F}"/>
    <dgm:cxn modelId="{C52F93F4-2EC8-4EBF-8659-AF0DCDF4B226}" srcId="{99E64EAB-2A58-4DB1-9224-48A12C6168D3}" destId="{4B25B741-AF70-4608-B6B8-693E64521A8D}" srcOrd="0" destOrd="0" parTransId="{80BE67F2-60C8-4762-AABB-5BF178EDCA75}" sibTransId="{9A67A611-A952-4150-9565-587DA7DB08AC}"/>
    <dgm:cxn modelId="{5A33411F-F89C-47F5-BA6D-FAD441E61287}" type="presOf" srcId="{5170666B-773A-4960-813D-76FBF6E2B786}" destId="{68536B15-9564-4630-AC4B-6C359449BC5D}" srcOrd="0" destOrd="0" presId="urn:microsoft.com/office/officeart/2005/8/layout/hierarchy1"/>
    <dgm:cxn modelId="{C3E16EDD-F1EE-4308-9787-1A274FC508DE}" type="presOf" srcId="{7523DDA9-DB5C-4483-AB66-DC6D831A12E2}" destId="{1F5DC7F6-5B0E-4830-8926-67637AFA3E47}" srcOrd="0" destOrd="0" presId="urn:microsoft.com/office/officeart/2005/8/layout/hierarchy1"/>
    <dgm:cxn modelId="{23B2CDE8-60A9-40A7-8786-D3466BE539F6}" type="presOf" srcId="{99E64EAB-2A58-4DB1-9224-48A12C6168D3}" destId="{4C045A14-AA59-4688-B1EE-E01EA098857A}" srcOrd="0" destOrd="0" presId="urn:microsoft.com/office/officeart/2005/8/layout/hierarchy1"/>
    <dgm:cxn modelId="{4A0A67F4-EA35-4579-960C-63868F8D3535}" type="presOf" srcId="{4B25B741-AF70-4608-B6B8-693E64521A8D}" destId="{04DB83BF-FD94-43BB-AFA6-74A8357C8E86}" srcOrd="0" destOrd="0" presId="urn:microsoft.com/office/officeart/2005/8/layout/hierarchy1"/>
    <dgm:cxn modelId="{F001FDA9-0AD5-45DE-A82C-99113251135A}" srcId="{28AFCDEC-B855-4D26-975A-410D97203B52}" destId="{99E64EAB-2A58-4DB1-9224-48A12C6168D3}" srcOrd="1" destOrd="0" parTransId="{76EB62BE-FC7F-4F6C-AF3B-6E8428DA94F7}" sibTransId="{4D6034F4-12CB-4608-8DC9-9F956FF65E58}"/>
    <dgm:cxn modelId="{3E135DD0-DE52-4F37-8245-67F51548BC22}" srcId="{28AFCDEC-B855-4D26-975A-410D97203B52}" destId="{6ED653CC-AE6D-4015-B614-2C9A0FF349F1}" srcOrd="0" destOrd="0" parTransId="{538CF017-3476-4CA2-9950-66BAB494AC5B}" sibTransId="{1B551609-5B7D-4E98-AD0E-CF591A785335}"/>
    <dgm:cxn modelId="{5AFFCBF9-C1D8-4BFD-80A2-D939EA73590A}" type="presOf" srcId="{6ED653CC-AE6D-4015-B614-2C9A0FF349F1}" destId="{BD8E299C-0234-46EA-9B23-0F2D94ECD4B7}" srcOrd="0" destOrd="0" presId="urn:microsoft.com/office/officeart/2005/8/layout/hierarchy1"/>
    <dgm:cxn modelId="{33041BB9-70A9-448B-A2E9-4B0CCB1BD9C6}" type="presOf" srcId="{5B47AF14-0999-4CB4-AB86-203B41617448}" destId="{FCB98ECF-620C-4CA6-9BDF-4C8514D9630B}" srcOrd="0" destOrd="0" presId="urn:microsoft.com/office/officeart/2005/8/layout/hierarchy1"/>
    <dgm:cxn modelId="{CA0236D5-02EB-4CBD-971C-A3A6948FEDB8}" type="presOf" srcId="{28AFCDEC-B855-4D26-975A-410D97203B52}" destId="{29AEA7B3-A0D3-44E4-9FF4-C93B09BCCA83}" srcOrd="0" destOrd="0" presId="urn:microsoft.com/office/officeart/2005/8/layout/hierarchy1"/>
    <dgm:cxn modelId="{6D3A91B2-597E-4944-B455-655B88724A97}" type="presOf" srcId="{0DE5DCD1-D417-4D28-9480-2D56E5E6C6ED}" destId="{D8A14D81-648C-4E8A-BA31-4F5A5038B364}" srcOrd="0" destOrd="0" presId="urn:microsoft.com/office/officeart/2005/8/layout/hierarchy1"/>
    <dgm:cxn modelId="{927F4874-0126-4DB4-A80C-6E30B8AA3C07}" type="presOf" srcId="{62C18C56-EEE4-4B6B-868D-488C801B92D3}" destId="{6ACD0920-9973-4AF4-B7D6-21A6F6CE393E}" srcOrd="0" destOrd="0" presId="urn:microsoft.com/office/officeart/2005/8/layout/hierarchy1"/>
    <dgm:cxn modelId="{2D80C901-8895-469F-AEE6-17934605DBE3}" type="presOf" srcId="{C0CB2E18-D461-4ACD-9932-AD3A6D79FB45}" destId="{A6CFACF3-8B7E-48CD-AC4E-6F11F96B7DCF}" srcOrd="0" destOrd="0" presId="urn:microsoft.com/office/officeart/2005/8/layout/hierarchy1"/>
    <dgm:cxn modelId="{3BEAA4B6-F49D-4779-B3EB-D64FE6E7E3C2}" srcId="{6ED653CC-AE6D-4015-B614-2C9A0FF349F1}" destId="{5B47AF14-0999-4CB4-AB86-203B41617448}" srcOrd="2" destOrd="0" parTransId="{0DE5DCD1-D417-4D28-9480-2D56E5E6C6ED}" sibTransId="{9BB1BC96-A611-4D1C-A4BA-68A241BAC454}"/>
    <dgm:cxn modelId="{69C0B1B9-F516-42EB-B2D3-22BBB88C883D}" type="presParOf" srcId="{1F5DC7F6-5B0E-4830-8926-67637AFA3E47}" destId="{D230B108-4934-426B-8BD1-4E3491878956}" srcOrd="0" destOrd="0" presId="urn:microsoft.com/office/officeart/2005/8/layout/hierarchy1"/>
    <dgm:cxn modelId="{71D9CAAC-538C-413D-8BD4-DC9EFCD847DB}" type="presParOf" srcId="{D230B108-4934-426B-8BD1-4E3491878956}" destId="{E1AC5156-0602-46C6-BC36-4B1AAC7D5850}" srcOrd="0" destOrd="0" presId="urn:microsoft.com/office/officeart/2005/8/layout/hierarchy1"/>
    <dgm:cxn modelId="{7BE29FBB-D5CF-4099-8106-8E284F667957}" type="presParOf" srcId="{E1AC5156-0602-46C6-BC36-4B1AAC7D5850}" destId="{E2521FD9-78AB-427C-AB88-98FCE6146E91}" srcOrd="0" destOrd="0" presId="urn:microsoft.com/office/officeart/2005/8/layout/hierarchy1"/>
    <dgm:cxn modelId="{ED62D1AB-226F-4EDB-9836-72F915C85F07}" type="presParOf" srcId="{E1AC5156-0602-46C6-BC36-4B1AAC7D5850}" destId="{29AEA7B3-A0D3-44E4-9FF4-C93B09BCCA83}" srcOrd="1" destOrd="0" presId="urn:microsoft.com/office/officeart/2005/8/layout/hierarchy1"/>
    <dgm:cxn modelId="{BF7A94EA-4E61-4447-856F-B83C0F848BFE}" type="presParOf" srcId="{D230B108-4934-426B-8BD1-4E3491878956}" destId="{CEAA3D6B-5197-4961-8C50-D5107B921B94}" srcOrd="1" destOrd="0" presId="urn:microsoft.com/office/officeart/2005/8/layout/hierarchy1"/>
    <dgm:cxn modelId="{927041ED-0347-4939-91B5-BD139805754A}" type="presParOf" srcId="{CEAA3D6B-5197-4961-8C50-D5107B921B94}" destId="{5AC217BD-B7F4-40D1-9B4E-F3507BE52CE6}" srcOrd="0" destOrd="0" presId="urn:microsoft.com/office/officeart/2005/8/layout/hierarchy1"/>
    <dgm:cxn modelId="{7F47F7B4-1CD5-4217-9462-2A55E6E7CA4B}" type="presParOf" srcId="{CEAA3D6B-5197-4961-8C50-D5107B921B94}" destId="{245D8CB7-F20F-4FDB-B330-C51B1E9ECE54}" srcOrd="1" destOrd="0" presId="urn:microsoft.com/office/officeart/2005/8/layout/hierarchy1"/>
    <dgm:cxn modelId="{CAAEA85F-336D-4EED-B370-1CAEB5BD6C6D}" type="presParOf" srcId="{245D8CB7-F20F-4FDB-B330-C51B1E9ECE54}" destId="{A170853E-5A6B-4E87-8565-969003DD024E}" srcOrd="0" destOrd="0" presId="urn:microsoft.com/office/officeart/2005/8/layout/hierarchy1"/>
    <dgm:cxn modelId="{B7FC56F8-78CC-4E76-BAAC-B9672088D00B}" type="presParOf" srcId="{A170853E-5A6B-4E87-8565-969003DD024E}" destId="{D0CDAE17-7741-487C-9C6B-6B0EF0513D98}" srcOrd="0" destOrd="0" presId="urn:microsoft.com/office/officeart/2005/8/layout/hierarchy1"/>
    <dgm:cxn modelId="{EA08414E-4F8B-4F57-AE56-008C9D793506}" type="presParOf" srcId="{A170853E-5A6B-4E87-8565-969003DD024E}" destId="{BD8E299C-0234-46EA-9B23-0F2D94ECD4B7}" srcOrd="1" destOrd="0" presId="urn:microsoft.com/office/officeart/2005/8/layout/hierarchy1"/>
    <dgm:cxn modelId="{011FE6F7-0833-4DA2-8C1A-7F843100025E}" type="presParOf" srcId="{245D8CB7-F20F-4FDB-B330-C51B1E9ECE54}" destId="{4C0B5758-C76B-43DD-BDD0-EEF318DC9594}" srcOrd="1" destOrd="0" presId="urn:microsoft.com/office/officeart/2005/8/layout/hierarchy1"/>
    <dgm:cxn modelId="{DB989015-EC54-4982-B223-8140F90FAEFB}" type="presParOf" srcId="{4C0B5758-C76B-43DD-BDD0-EEF318DC9594}" destId="{307EE58F-59AD-4A0A-AD6C-B23A9E0802E2}" srcOrd="0" destOrd="0" presId="urn:microsoft.com/office/officeart/2005/8/layout/hierarchy1"/>
    <dgm:cxn modelId="{C287CE00-FA9B-45B0-85A9-4FFF62AEE663}" type="presParOf" srcId="{4C0B5758-C76B-43DD-BDD0-EEF318DC9594}" destId="{A2F12CA1-14D5-43E9-9AC9-9620FE642CA8}" srcOrd="1" destOrd="0" presId="urn:microsoft.com/office/officeart/2005/8/layout/hierarchy1"/>
    <dgm:cxn modelId="{1A6055D8-0194-4220-AEE3-285AADBD220E}" type="presParOf" srcId="{A2F12CA1-14D5-43E9-9AC9-9620FE642CA8}" destId="{29139F72-2A72-401A-AA7A-CB6A4E808078}" srcOrd="0" destOrd="0" presId="urn:microsoft.com/office/officeart/2005/8/layout/hierarchy1"/>
    <dgm:cxn modelId="{0D5044A8-AC60-47EA-A18F-1B45FCCEA462}" type="presParOf" srcId="{29139F72-2A72-401A-AA7A-CB6A4E808078}" destId="{6B4D3F9D-C830-4B15-9FEC-009031E5FADB}" srcOrd="0" destOrd="0" presId="urn:microsoft.com/office/officeart/2005/8/layout/hierarchy1"/>
    <dgm:cxn modelId="{ABE01523-686E-49EC-85B2-2D1F5819C6AF}" type="presParOf" srcId="{29139F72-2A72-401A-AA7A-CB6A4E808078}" destId="{6ACD0920-9973-4AF4-B7D6-21A6F6CE393E}" srcOrd="1" destOrd="0" presId="urn:microsoft.com/office/officeart/2005/8/layout/hierarchy1"/>
    <dgm:cxn modelId="{54942A2B-528D-4EDA-AE12-CB17AEB4814B}" type="presParOf" srcId="{A2F12CA1-14D5-43E9-9AC9-9620FE642CA8}" destId="{ED89D087-6954-4418-B81B-91B3FA91236D}" srcOrd="1" destOrd="0" presId="urn:microsoft.com/office/officeart/2005/8/layout/hierarchy1"/>
    <dgm:cxn modelId="{A1A30D45-6077-4879-BFB3-16C2E70295F9}" type="presParOf" srcId="{4C0B5758-C76B-43DD-BDD0-EEF318DC9594}" destId="{68536B15-9564-4630-AC4B-6C359449BC5D}" srcOrd="2" destOrd="0" presId="urn:microsoft.com/office/officeart/2005/8/layout/hierarchy1"/>
    <dgm:cxn modelId="{32FB224D-E6F0-4CE6-81FC-1E7197013975}" type="presParOf" srcId="{4C0B5758-C76B-43DD-BDD0-EEF318DC9594}" destId="{D416ADF9-A53A-4112-A144-CD83D77BDDCB}" srcOrd="3" destOrd="0" presId="urn:microsoft.com/office/officeart/2005/8/layout/hierarchy1"/>
    <dgm:cxn modelId="{0C51F370-ABCC-4393-9BA7-190768968C41}" type="presParOf" srcId="{D416ADF9-A53A-4112-A144-CD83D77BDDCB}" destId="{D1F68EC8-2D3F-48EE-91FE-484608F1CB07}" srcOrd="0" destOrd="0" presId="urn:microsoft.com/office/officeart/2005/8/layout/hierarchy1"/>
    <dgm:cxn modelId="{6FA4BDD8-C043-4651-9470-403C47AE1A5B}" type="presParOf" srcId="{D1F68EC8-2D3F-48EE-91FE-484608F1CB07}" destId="{03B0535D-27FF-4E6B-9AE5-7DFAE1415AD6}" srcOrd="0" destOrd="0" presId="urn:microsoft.com/office/officeart/2005/8/layout/hierarchy1"/>
    <dgm:cxn modelId="{1E15AE2F-0D99-4B26-ABB4-1CE67E0968DF}" type="presParOf" srcId="{D1F68EC8-2D3F-48EE-91FE-484608F1CB07}" destId="{A6CFACF3-8B7E-48CD-AC4E-6F11F96B7DCF}" srcOrd="1" destOrd="0" presId="urn:microsoft.com/office/officeart/2005/8/layout/hierarchy1"/>
    <dgm:cxn modelId="{B7AFFFC7-6EC5-4933-A36D-ABC2FF14B1FC}" type="presParOf" srcId="{D416ADF9-A53A-4112-A144-CD83D77BDDCB}" destId="{2BBFD22B-FF14-49F6-90EF-32CE2AAFB27E}" srcOrd="1" destOrd="0" presId="urn:microsoft.com/office/officeart/2005/8/layout/hierarchy1"/>
    <dgm:cxn modelId="{55FABAE0-2077-4D6C-A375-CB2D1055175A}" type="presParOf" srcId="{4C0B5758-C76B-43DD-BDD0-EEF318DC9594}" destId="{D8A14D81-648C-4E8A-BA31-4F5A5038B364}" srcOrd="4" destOrd="0" presId="urn:microsoft.com/office/officeart/2005/8/layout/hierarchy1"/>
    <dgm:cxn modelId="{C4B34258-D166-407C-9859-BCCC31FA8230}" type="presParOf" srcId="{4C0B5758-C76B-43DD-BDD0-EEF318DC9594}" destId="{2E420A6A-4D9E-43A5-B437-E2F5A3F587E2}" srcOrd="5" destOrd="0" presId="urn:microsoft.com/office/officeart/2005/8/layout/hierarchy1"/>
    <dgm:cxn modelId="{13E93F78-8E7A-4A43-872D-14A0A6A837B0}" type="presParOf" srcId="{2E420A6A-4D9E-43A5-B437-E2F5A3F587E2}" destId="{E556856D-316C-4D6D-8451-614BAF02FDC9}" srcOrd="0" destOrd="0" presId="urn:microsoft.com/office/officeart/2005/8/layout/hierarchy1"/>
    <dgm:cxn modelId="{4007B64E-D5D5-48A8-A96C-391AF99CD7E8}" type="presParOf" srcId="{E556856D-316C-4D6D-8451-614BAF02FDC9}" destId="{B3F7F222-5DC4-4124-BB2F-15EACA56EA0F}" srcOrd="0" destOrd="0" presId="urn:microsoft.com/office/officeart/2005/8/layout/hierarchy1"/>
    <dgm:cxn modelId="{AE9E1494-14DE-45D6-89C0-B7913416E018}" type="presParOf" srcId="{E556856D-316C-4D6D-8451-614BAF02FDC9}" destId="{FCB98ECF-620C-4CA6-9BDF-4C8514D9630B}" srcOrd="1" destOrd="0" presId="urn:microsoft.com/office/officeart/2005/8/layout/hierarchy1"/>
    <dgm:cxn modelId="{34852D7A-DBA6-4392-94C4-16453488F516}" type="presParOf" srcId="{2E420A6A-4D9E-43A5-B437-E2F5A3F587E2}" destId="{535274E6-73FE-406D-B3C3-740758389DA0}" srcOrd="1" destOrd="0" presId="urn:microsoft.com/office/officeart/2005/8/layout/hierarchy1"/>
    <dgm:cxn modelId="{9B64B5DD-2067-403E-8A78-5FC977E3B4CC}" type="presParOf" srcId="{CEAA3D6B-5197-4961-8C50-D5107B921B94}" destId="{20F2CAE8-961A-458E-B4DE-8BB4235295CB}" srcOrd="2" destOrd="0" presId="urn:microsoft.com/office/officeart/2005/8/layout/hierarchy1"/>
    <dgm:cxn modelId="{425DE4A3-C99B-4A25-A91A-D12ABE1DC3E0}" type="presParOf" srcId="{CEAA3D6B-5197-4961-8C50-D5107B921B94}" destId="{AF38E416-4835-407E-82F5-3B72ADE7F1BD}" srcOrd="3" destOrd="0" presId="urn:microsoft.com/office/officeart/2005/8/layout/hierarchy1"/>
    <dgm:cxn modelId="{9E414BEC-6A80-49E2-89AF-50883259C3FC}" type="presParOf" srcId="{AF38E416-4835-407E-82F5-3B72ADE7F1BD}" destId="{3576852A-6A14-475E-9F78-F93B60B6B0ED}" srcOrd="0" destOrd="0" presId="urn:microsoft.com/office/officeart/2005/8/layout/hierarchy1"/>
    <dgm:cxn modelId="{4313F954-510B-49B6-83F5-5B4BDCEA6E1F}" type="presParOf" srcId="{3576852A-6A14-475E-9F78-F93B60B6B0ED}" destId="{B181A171-A7E6-494D-BC9A-BC5177017241}" srcOrd="0" destOrd="0" presId="urn:microsoft.com/office/officeart/2005/8/layout/hierarchy1"/>
    <dgm:cxn modelId="{BF7CF2D5-FA33-49F5-B227-FEF795267026}" type="presParOf" srcId="{3576852A-6A14-475E-9F78-F93B60B6B0ED}" destId="{4C045A14-AA59-4688-B1EE-E01EA098857A}" srcOrd="1" destOrd="0" presId="urn:microsoft.com/office/officeart/2005/8/layout/hierarchy1"/>
    <dgm:cxn modelId="{827FA557-DB10-4C1C-BCEC-AFCBC0552C40}" type="presParOf" srcId="{AF38E416-4835-407E-82F5-3B72ADE7F1BD}" destId="{0CD0EF73-13D3-4986-9E9D-4439C4A1A94B}" srcOrd="1" destOrd="0" presId="urn:microsoft.com/office/officeart/2005/8/layout/hierarchy1"/>
    <dgm:cxn modelId="{842E28A4-1939-430F-A65D-8FC87AB7A147}" type="presParOf" srcId="{0CD0EF73-13D3-4986-9E9D-4439C4A1A94B}" destId="{D1167B65-842A-448A-8FD6-BEB0BDBA1DFF}" srcOrd="0" destOrd="0" presId="urn:microsoft.com/office/officeart/2005/8/layout/hierarchy1"/>
    <dgm:cxn modelId="{975DAE94-763D-46F2-AC7D-219D52B759EC}" type="presParOf" srcId="{0CD0EF73-13D3-4986-9E9D-4439C4A1A94B}" destId="{2CE11288-033B-4114-B9E1-31E93B736F37}" srcOrd="1" destOrd="0" presId="urn:microsoft.com/office/officeart/2005/8/layout/hierarchy1"/>
    <dgm:cxn modelId="{CE8B9397-AB54-459C-A8DC-FBF491CDD07D}" type="presParOf" srcId="{2CE11288-033B-4114-B9E1-31E93B736F37}" destId="{522EEEDD-567B-4DC1-A25E-47175EC69E9E}" srcOrd="0" destOrd="0" presId="urn:microsoft.com/office/officeart/2005/8/layout/hierarchy1"/>
    <dgm:cxn modelId="{2462E53D-DED6-4197-B4DE-DFFD36476B8A}" type="presParOf" srcId="{522EEEDD-567B-4DC1-A25E-47175EC69E9E}" destId="{CA4C5D99-C55D-48D8-A46D-6C4567002E7E}" srcOrd="0" destOrd="0" presId="urn:microsoft.com/office/officeart/2005/8/layout/hierarchy1"/>
    <dgm:cxn modelId="{1AADCD03-E568-410C-A5E8-8F7DCFB8BE58}" type="presParOf" srcId="{522EEEDD-567B-4DC1-A25E-47175EC69E9E}" destId="{04DB83BF-FD94-43BB-AFA6-74A8357C8E86}" srcOrd="1" destOrd="0" presId="urn:microsoft.com/office/officeart/2005/8/layout/hierarchy1"/>
    <dgm:cxn modelId="{482247F8-4654-42D3-9935-C2CE378656D3}" type="presParOf" srcId="{2CE11288-033B-4114-B9E1-31E93B736F37}" destId="{B5C8746F-EED8-4BE9-9B6F-562A344C82DC}"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541469-B532-478F-9587-8A4EA3DEDD70}"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C711AEC9-6AEB-4B4B-BD19-E74B78D8D12F}">
      <dgm:prSet phldrT="[Text]"/>
      <dgm:spPr/>
      <dgm:t>
        <a:bodyPr/>
        <a:lstStyle/>
        <a:p>
          <a:r>
            <a:rPr lang="en-US" dirty="0" smtClean="0"/>
            <a:t>Choose dataset</a:t>
          </a:r>
          <a:endParaRPr lang="en-US" dirty="0"/>
        </a:p>
      </dgm:t>
    </dgm:pt>
    <dgm:pt modelId="{E4346996-A9A5-447C-9D90-73FAF877594E}" type="parTrans" cxnId="{7CAECD8B-9A2D-41FB-8209-2C6D3C32AAD3}">
      <dgm:prSet/>
      <dgm:spPr/>
      <dgm:t>
        <a:bodyPr/>
        <a:lstStyle/>
        <a:p>
          <a:endParaRPr lang="en-US"/>
        </a:p>
      </dgm:t>
    </dgm:pt>
    <dgm:pt modelId="{F04F5CC8-0312-4596-A164-4A95CC6C6810}" type="sibTrans" cxnId="{7CAECD8B-9A2D-41FB-8209-2C6D3C32AAD3}">
      <dgm:prSet/>
      <dgm:spPr/>
      <dgm:t>
        <a:bodyPr/>
        <a:lstStyle/>
        <a:p>
          <a:endParaRPr lang="en-US"/>
        </a:p>
      </dgm:t>
    </dgm:pt>
    <dgm:pt modelId="{556986C0-A71E-4A8D-94C7-F35F4F290BA3}">
      <dgm:prSet phldrT="[Text]"/>
      <dgm:spPr/>
      <dgm:t>
        <a:bodyPr/>
        <a:lstStyle/>
        <a:p>
          <a:r>
            <a:rPr lang="en-US" b="1" i="0" dirty="0" smtClean="0"/>
            <a:t>Explore Your Data</a:t>
          </a:r>
          <a:endParaRPr lang="en-US" dirty="0"/>
        </a:p>
      </dgm:t>
    </dgm:pt>
    <dgm:pt modelId="{03772822-B1DA-47E2-A34E-D89CCA8E6DC9}" type="parTrans" cxnId="{46FA2AFA-2FC2-4862-B425-C7FB9AFCB97C}">
      <dgm:prSet/>
      <dgm:spPr/>
      <dgm:t>
        <a:bodyPr/>
        <a:lstStyle/>
        <a:p>
          <a:endParaRPr lang="en-US"/>
        </a:p>
      </dgm:t>
    </dgm:pt>
    <dgm:pt modelId="{22C80301-0672-4F25-8838-5A1F4EE23911}" type="sibTrans" cxnId="{46FA2AFA-2FC2-4862-B425-C7FB9AFCB97C}">
      <dgm:prSet/>
      <dgm:spPr/>
      <dgm:t>
        <a:bodyPr/>
        <a:lstStyle/>
        <a:p>
          <a:endParaRPr lang="en-US"/>
        </a:p>
      </dgm:t>
    </dgm:pt>
    <dgm:pt modelId="{5016053D-6CE5-4860-926D-77A31E9FCEC7}">
      <dgm:prSet phldrT="[Text]"/>
      <dgm:spPr/>
      <dgm:t>
        <a:bodyPr/>
        <a:lstStyle/>
        <a:p>
          <a:r>
            <a:rPr lang="en-US" b="1" i="0" dirty="0" smtClean="0"/>
            <a:t>Document your Story</a:t>
          </a:r>
          <a:endParaRPr lang="en-US" dirty="0"/>
        </a:p>
      </dgm:t>
    </dgm:pt>
    <dgm:pt modelId="{5E77CA1A-D3BD-4A3A-A775-BB409F00229A}" type="parTrans" cxnId="{9C64F8AC-AD4D-4AA6-8B70-9747771025BE}">
      <dgm:prSet/>
      <dgm:spPr/>
      <dgm:t>
        <a:bodyPr/>
        <a:lstStyle/>
        <a:p>
          <a:endParaRPr lang="en-US"/>
        </a:p>
      </dgm:t>
    </dgm:pt>
    <dgm:pt modelId="{A95EC014-29B2-4B03-8F68-6FFEBD4CDE82}" type="sibTrans" cxnId="{9C64F8AC-AD4D-4AA6-8B70-9747771025BE}">
      <dgm:prSet/>
      <dgm:spPr/>
      <dgm:t>
        <a:bodyPr/>
        <a:lstStyle/>
        <a:p>
          <a:endParaRPr lang="en-US"/>
        </a:p>
      </dgm:t>
    </dgm:pt>
    <dgm:pt modelId="{21E34798-D325-4D82-8B74-3D1D2569F536}">
      <dgm:prSet phldrT="[Text]"/>
      <dgm:spPr/>
      <dgm:t>
        <a:bodyPr/>
        <a:lstStyle/>
        <a:p>
          <a:r>
            <a:rPr lang="en-US" b="1" i="0" dirty="0" smtClean="0"/>
            <a:t>Create your Slide Deck</a:t>
          </a:r>
          <a:endParaRPr lang="en-US" dirty="0"/>
        </a:p>
      </dgm:t>
    </dgm:pt>
    <dgm:pt modelId="{4159812E-BCD3-438E-90FA-40591B948078}" type="parTrans" cxnId="{6C0AF360-8EF6-42EE-881E-CE0F92F781D9}">
      <dgm:prSet/>
      <dgm:spPr/>
      <dgm:t>
        <a:bodyPr/>
        <a:lstStyle/>
        <a:p>
          <a:endParaRPr lang="en-US"/>
        </a:p>
      </dgm:t>
    </dgm:pt>
    <dgm:pt modelId="{6860E8F8-BB93-40EA-AF3A-F75558700FC6}" type="sibTrans" cxnId="{6C0AF360-8EF6-42EE-881E-CE0F92F781D9}">
      <dgm:prSet/>
      <dgm:spPr/>
      <dgm:t>
        <a:bodyPr/>
        <a:lstStyle/>
        <a:p>
          <a:endParaRPr lang="en-US"/>
        </a:p>
      </dgm:t>
    </dgm:pt>
    <dgm:pt modelId="{86517B15-F152-4783-94DF-D9CB195F0D00}">
      <dgm:prSet phldrT="[Text]"/>
      <dgm:spPr/>
      <dgm:t>
        <a:bodyPr/>
        <a:lstStyle/>
        <a:p>
          <a:r>
            <a:rPr lang="en-US" b="1" i="0" dirty="0" smtClean="0"/>
            <a:t>Review and Submit the Project</a:t>
          </a:r>
          <a:endParaRPr lang="en-US" dirty="0"/>
        </a:p>
      </dgm:t>
    </dgm:pt>
    <dgm:pt modelId="{C3EC7F51-6EF6-41CD-BF6A-3A6689D2FA6F}" type="parTrans" cxnId="{E215E3B6-772F-4F20-8A58-3BFF3A5DC720}">
      <dgm:prSet/>
      <dgm:spPr/>
      <dgm:t>
        <a:bodyPr/>
        <a:lstStyle/>
        <a:p>
          <a:endParaRPr lang="en-US"/>
        </a:p>
      </dgm:t>
    </dgm:pt>
    <dgm:pt modelId="{21227F91-8ECD-4F38-B95A-75FA315450FA}" type="sibTrans" cxnId="{E215E3B6-772F-4F20-8A58-3BFF3A5DC720}">
      <dgm:prSet/>
      <dgm:spPr/>
      <dgm:t>
        <a:bodyPr/>
        <a:lstStyle/>
        <a:p>
          <a:endParaRPr lang="en-US"/>
        </a:p>
      </dgm:t>
    </dgm:pt>
    <dgm:pt modelId="{6CAA9C47-C8CB-49ED-9D50-93BE26872C7D}" type="pres">
      <dgm:prSet presAssocID="{B8541469-B532-478F-9587-8A4EA3DEDD70}" presName="diagram" presStyleCnt="0">
        <dgm:presLayoutVars>
          <dgm:dir/>
          <dgm:resizeHandles val="exact"/>
        </dgm:presLayoutVars>
      </dgm:prSet>
      <dgm:spPr/>
      <dgm:t>
        <a:bodyPr/>
        <a:lstStyle/>
        <a:p>
          <a:endParaRPr lang="en-US"/>
        </a:p>
      </dgm:t>
    </dgm:pt>
    <dgm:pt modelId="{F0C2DB55-0139-4F8F-AC1F-D08CF56EA705}" type="pres">
      <dgm:prSet presAssocID="{C711AEC9-6AEB-4B4B-BD19-E74B78D8D12F}" presName="node" presStyleLbl="node1" presStyleIdx="0" presStyleCnt="5">
        <dgm:presLayoutVars>
          <dgm:bulletEnabled val="1"/>
        </dgm:presLayoutVars>
      </dgm:prSet>
      <dgm:spPr/>
      <dgm:t>
        <a:bodyPr/>
        <a:lstStyle/>
        <a:p>
          <a:endParaRPr lang="en-US"/>
        </a:p>
      </dgm:t>
    </dgm:pt>
    <dgm:pt modelId="{FE92E4E9-A3AB-4063-BDD9-EC807BEE6062}" type="pres">
      <dgm:prSet presAssocID="{F04F5CC8-0312-4596-A164-4A95CC6C6810}" presName="sibTrans" presStyleLbl="sibTrans2D1" presStyleIdx="0" presStyleCnt="4"/>
      <dgm:spPr/>
      <dgm:t>
        <a:bodyPr/>
        <a:lstStyle/>
        <a:p>
          <a:endParaRPr lang="en-US"/>
        </a:p>
      </dgm:t>
    </dgm:pt>
    <dgm:pt modelId="{1E46C118-10F0-43D0-B581-09567F017AE0}" type="pres">
      <dgm:prSet presAssocID="{F04F5CC8-0312-4596-A164-4A95CC6C6810}" presName="connectorText" presStyleLbl="sibTrans2D1" presStyleIdx="0" presStyleCnt="4"/>
      <dgm:spPr/>
      <dgm:t>
        <a:bodyPr/>
        <a:lstStyle/>
        <a:p>
          <a:endParaRPr lang="en-US"/>
        </a:p>
      </dgm:t>
    </dgm:pt>
    <dgm:pt modelId="{5F401849-D282-4858-B2D4-CB936A28F754}" type="pres">
      <dgm:prSet presAssocID="{556986C0-A71E-4A8D-94C7-F35F4F290BA3}" presName="node" presStyleLbl="node1" presStyleIdx="1" presStyleCnt="5">
        <dgm:presLayoutVars>
          <dgm:bulletEnabled val="1"/>
        </dgm:presLayoutVars>
      </dgm:prSet>
      <dgm:spPr/>
      <dgm:t>
        <a:bodyPr/>
        <a:lstStyle/>
        <a:p>
          <a:endParaRPr lang="en-US"/>
        </a:p>
      </dgm:t>
    </dgm:pt>
    <dgm:pt modelId="{08B0F732-2B4A-4D9C-846B-A10B1E6DFAD2}" type="pres">
      <dgm:prSet presAssocID="{22C80301-0672-4F25-8838-5A1F4EE23911}" presName="sibTrans" presStyleLbl="sibTrans2D1" presStyleIdx="1" presStyleCnt="4"/>
      <dgm:spPr/>
      <dgm:t>
        <a:bodyPr/>
        <a:lstStyle/>
        <a:p>
          <a:endParaRPr lang="en-US"/>
        </a:p>
      </dgm:t>
    </dgm:pt>
    <dgm:pt modelId="{CB251E03-0051-4C2B-8A5F-ACF1471D7D5F}" type="pres">
      <dgm:prSet presAssocID="{22C80301-0672-4F25-8838-5A1F4EE23911}" presName="connectorText" presStyleLbl="sibTrans2D1" presStyleIdx="1" presStyleCnt="4"/>
      <dgm:spPr/>
      <dgm:t>
        <a:bodyPr/>
        <a:lstStyle/>
        <a:p>
          <a:endParaRPr lang="en-US"/>
        </a:p>
      </dgm:t>
    </dgm:pt>
    <dgm:pt modelId="{31D24FBF-FE01-488C-BB42-5273BE08DD89}" type="pres">
      <dgm:prSet presAssocID="{5016053D-6CE5-4860-926D-77A31E9FCEC7}" presName="node" presStyleLbl="node1" presStyleIdx="2" presStyleCnt="5">
        <dgm:presLayoutVars>
          <dgm:bulletEnabled val="1"/>
        </dgm:presLayoutVars>
      </dgm:prSet>
      <dgm:spPr/>
      <dgm:t>
        <a:bodyPr/>
        <a:lstStyle/>
        <a:p>
          <a:endParaRPr lang="en-US"/>
        </a:p>
      </dgm:t>
    </dgm:pt>
    <dgm:pt modelId="{3E9B41F6-4E14-47FD-85D4-35638440F209}" type="pres">
      <dgm:prSet presAssocID="{A95EC014-29B2-4B03-8F68-6FFEBD4CDE82}" presName="sibTrans" presStyleLbl="sibTrans2D1" presStyleIdx="2" presStyleCnt="4"/>
      <dgm:spPr/>
      <dgm:t>
        <a:bodyPr/>
        <a:lstStyle/>
        <a:p>
          <a:endParaRPr lang="en-US"/>
        </a:p>
      </dgm:t>
    </dgm:pt>
    <dgm:pt modelId="{ABDCFF50-9626-4976-B279-25B18B09AE79}" type="pres">
      <dgm:prSet presAssocID="{A95EC014-29B2-4B03-8F68-6FFEBD4CDE82}" presName="connectorText" presStyleLbl="sibTrans2D1" presStyleIdx="2" presStyleCnt="4"/>
      <dgm:spPr/>
      <dgm:t>
        <a:bodyPr/>
        <a:lstStyle/>
        <a:p>
          <a:endParaRPr lang="en-US"/>
        </a:p>
      </dgm:t>
    </dgm:pt>
    <dgm:pt modelId="{FD880B41-91F3-46B6-A18E-0085051DA056}" type="pres">
      <dgm:prSet presAssocID="{21E34798-D325-4D82-8B74-3D1D2569F536}" presName="node" presStyleLbl="node1" presStyleIdx="3" presStyleCnt="5">
        <dgm:presLayoutVars>
          <dgm:bulletEnabled val="1"/>
        </dgm:presLayoutVars>
      </dgm:prSet>
      <dgm:spPr/>
      <dgm:t>
        <a:bodyPr/>
        <a:lstStyle/>
        <a:p>
          <a:endParaRPr lang="en-US"/>
        </a:p>
      </dgm:t>
    </dgm:pt>
    <dgm:pt modelId="{F22B17C7-4CE7-44B6-A89B-52326D34428E}" type="pres">
      <dgm:prSet presAssocID="{6860E8F8-BB93-40EA-AF3A-F75558700FC6}" presName="sibTrans" presStyleLbl="sibTrans2D1" presStyleIdx="3" presStyleCnt="4"/>
      <dgm:spPr/>
      <dgm:t>
        <a:bodyPr/>
        <a:lstStyle/>
        <a:p>
          <a:endParaRPr lang="en-US"/>
        </a:p>
      </dgm:t>
    </dgm:pt>
    <dgm:pt modelId="{E78B6EA3-4BDF-448E-A093-B1039413DDBC}" type="pres">
      <dgm:prSet presAssocID="{6860E8F8-BB93-40EA-AF3A-F75558700FC6}" presName="connectorText" presStyleLbl="sibTrans2D1" presStyleIdx="3" presStyleCnt="4"/>
      <dgm:spPr/>
      <dgm:t>
        <a:bodyPr/>
        <a:lstStyle/>
        <a:p>
          <a:endParaRPr lang="en-US"/>
        </a:p>
      </dgm:t>
    </dgm:pt>
    <dgm:pt modelId="{3EF122B5-3FEE-4408-AB69-8D76FF767DE1}" type="pres">
      <dgm:prSet presAssocID="{86517B15-F152-4783-94DF-D9CB195F0D00}" presName="node" presStyleLbl="node1" presStyleIdx="4" presStyleCnt="5">
        <dgm:presLayoutVars>
          <dgm:bulletEnabled val="1"/>
        </dgm:presLayoutVars>
      </dgm:prSet>
      <dgm:spPr/>
      <dgm:t>
        <a:bodyPr/>
        <a:lstStyle/>
        <a:p>
          <a:endParaRPr lang="en-US"/>
        </a:p>
      </dgm:t>
    </dgm:pt>
  </dgm:ptLst>
  <dgm:cxnLst>
    <dgm:cxn modelId="{9418B1F0-0EB2-44C3-B4FD-BF6CADD7B906}" type="presOf" srcId="{6860E8F8-BB93-40EA-AF3A-F75558700FC6}" destId="{E78B6EA3-4BDF-448E-A093-B1039413DDBC}" srcOrd="1" destOrd="0" presId="urn:microsoft.com/office/officeart/2005/8/layout/process5"/>
    <dgm:cxn modelId="{7B0BD3CC-F08A-4768-840E-D5B77DC0EE18}" type="presOf" srcId="{B8541469-B532-478F-9587-8A4EA3DEDD70}" destId="{6CAA9C47-C8CB-49ED-9D50-93BE26872C7D}" srcOrd="0" destOrd="0" presId="urn:microsoft.com/office/officeart/2005/8/layout/process5"/>
    <dgm:cxn modelId="{46FA2AFA-2FC2-4862-B425-C7FB9AFCB97C}" srcId="{B8541469-B532-478F-9587-8A4EA3DEDD70}" destId="{556986C0-A71E-4A8D-94C7-F35F4F290BA3}" srcOrd="1" destOrd="0" parTransId="{03772822-B1DA-47E2-A34E-D89CCA8E6DC9}" sibTransId="{22C80301-0672-4F25-8838-5A1F4EE23911}"/>
    <dgm:cxn modelId="{91606855-B6E9-4D2D-A931-CCDF2A35461D}" type="presOf" srcId="{556986C0-A71E-4A8D-94C7-F35F4F290BA3}" destId="{5F401849-D282-4858-B2D4-CB936A28F754}" srcOrd="0" destOrd="0" presId="urn:microsoft.com/office/officeart/2005/8/layout/process5"/>
    <dgm:cxn modelId="{E4E1C44B-738E-466A-8B34-27DA2FE19180}" type="presOf" srcId="{6860E8F8-BB93-40EA-AF3A-F75558700FC6}" destId="{F22B17C7-4CE7-44B6-A89B-52326D34428E}" srcOrd="0" destOrd="0" presId="urn:microsoft.com/office/officeart/2005/8/layout/process5"/>
    <dgm:cxn modelId="{93450105-0CF1-4C97-85DA-41DCEA7D788E}" type="presOf" srcId="{F04F5CC8-0312-4596-A164-4A95CC6C6810}" destId="{1E46C118-10F0-43D0-B581-09567F017AE0}" srcOrd="1" destOrd="0" presId="urn:microsoft.com/office/officeart/2005/8/layout/process5"/>
    <dgm:cxn modelId="{4918F8B1-5FD1-4197-A4FB-86F986DD4DC8}" type="presOf" srcId="{22C80301-0672-4F25-8838-5A1F4EE23911}" destId="{08B0F732-2B4A-4D9C-846B-A10B1E6DFAD2}" srcOrd="0" destOrd="0" presId="urn:microsoft.com/office/officeart/2005/8/layout/process5"/>
    <dgm:cxn modelId="{6921CB34-A16C-4540-9EC2-9814C9A499E0}" type="presOf" srcId="{F04F5CC8-0312-4596-A164-4A95CC6C6810}" destId="{FE92E4E9-A3AB-4063-BDD9-EC807BEE6062}" srcOrd="0" destOrd="0" presId="urn:microsoft.com/office/officeart/2005/8/layout/process5"/>
    <dgm:cxn modelId="{88173D93-2355-4925-9F9C-7881958E87AA}" type="presOf" srcId="{5016053D-6CE5-4860-926D-77A31E9FCEC7}" destId="{31D24FBF-FE01-488C-BB42-5273BE08DD89}" srcOrd="0" destOrd="0" presId="urn:microsoft.com/office/officeart/2005/8/layout/process5"/>
    <dgm:cxn modelId="{E215E3B6-772F-4F20-8A58-3BFF3A5DC720}" srcId="{B8541469-B532-478F-9587-8A4EA3DEDD70}" destId="{86517B15-F152-4783-94DF-D9CB195F0D00}" srcOrd="4" destOrd="0" parTransId="{C3EC7F51-6EF6-41CD-BF6A-3A6689D2FA6F}" sibTransId="{21227F91-8ECD-4F38-B95A-75FA315450FA}"/>
    <dgm:cxn modelId="{718FFA2A-8229-41D3-A4D5-2ADB44C2B4A1}" type="presOf" srcId="{86517B15-F152-4783-94DF-D9CB195F0D00}" destId="{3EF122B5-3FEE-4408-AB69-8D76FF767DE1}" srcOrd="0" destOrd="0" presId="urn:microsoft.com/office/officeart/2005/8/layout/process5"/>
    <dgm:cxn modelId="{2428DD55-002F-4910-80AB-C4BA5156A676}" type="presOf" srcId="{21E34798-D325-4D82-8B74-3D1D2569F536}" destId="{FD880B41-91F3-46B6-A18E-0085051DA056}" srcOrd="0" destOrd="0" presId="urn:microsoft.com/office/officeart/2005/8/layout/process5"/>
    <dgm:cxn modelId="{7D264A7C-A7DA-4734-A898-3BD372FE6DE9}" type="presOf" srcId="{A95EC014-29B2-4B03-8F68-6FFEBD4CDE82}" destId="{ABDCFF50-9626-4976-B279-25B18B09AE79}" srcOrd="1" destOrd="0" presId="urn:microsoft.com/office/officeart/2005/8/layout/process5"/>
    <dgm:cxn modelId="{D80EC1C6-887B-4ABF-AE4B-553B9D5C0233}" type="presOf" srcId="{22C80301-0672-4F25-8838-5A1F4EE23911}" destId="{CB251E03-0051-4C2B-8A5F-ACF1471D7D5F}" srcOrd="1" destOrd="0" presId="urn:microsoft.com/office/officeart/2005/8/layout/process5"/>
    <dgm:cxn modelId="{9C64F8AC-AD4D-4AA6-8B70-9747771025BE}" srcId="{B8541469-B532-478F-9587-8A4EA3DEDD70}" destId="{5016053D-6CE5-4860-926D-77A31E9FCEC7}" srcOrd="2" destOrd="0" parTransId="{5E77CA1A-D3BD-4A3A-A775-BB409F00229A}" sibTransId="{A95EC014-29B2-4B03-8F68-6FFEBD4CDE82}"/>
    <dgm:cxn modelId="{0ED3A38F-6219-4369-B110-3EB3B4ABA1C9}" type="presOf" srcId="{C711AEC9-6AEB-4B4B-BD19-E74B78D8D12F}" destId="{F0C2DB55-0139-4F8F-AC1F-D08CF56EA705}" srcOrd="0" destOrd="0" presId="urn:microsoft.com/office/officeart/2005/8/layout/process5"/>
    <dgm:cxn modelId="{6C0AF360-8EF6-42EE-881E-CE0F92F781D9}" srcId="{B8541469-B532-478F-9587-8A4EA3DEDD70}" destId="{21E34798-D325-4D82-8B74-3D1D2569F536}" srcOrd="3" destOrd="0" parTransId="{4159812E-BCD3-438E-90FA-40591B948078}" sibTransId="{6860E8F8-BB93-40EA-AF3A-F75558700FC6}"/>
    <dgm:cxn modelId="{DC18CAA7-27B7-4A6F-BB4B-514BF9C38F2C}" type="presOf" srcId="{A95EC014-29B2-4B03-8F68-6FFEBD4CDE82}" destId="{3E9B41F6-4E14-47FD-85D4-35638440F209}" srcOrd="0" destOrd="0" presId="urn:microsoft.com/office/officeart/2005/8/layout/process5"/>
    <dgm:cxn modelId="{7CAECD8B-9A2D-41FB-8209-2C6D3C32AAD3}" srcId="{B8541469-B532-478F-9587-8A4EA3DEDD70}" destId="{C711AEC9-6AEB-4B4B-BD19-E74B78D8D12F}" srcOrd="0" destOrd="0" parTransId="{E4346996-A9A5-447C-9D90-73FAF877594E}" sibTransId="{F04F5CC8-0312-4596-A164-4A95CC6C6810}"/>
    <dgm:cxn modelId="{147279C3-40DD-48B9-8BB4-1185DBA0A2CC}" type="presParOf" srcId="{6CAA9C47-C8CB-49ED-9D50-93BE26872C7D}" destId="{F0C2DB55-0139-4F8F-AC1F-D08CF56EA705}" srcOrd="0" destOrd="0" presId="urn:microsoft.com/office/officeart/2005/8/layout/process5"/>
    <dgm:cxn modelId="{1E002A4E-8B89-4166-9E33-152631D826F2}" type="presParOf" srcId="{6CAA9C47-C8CB-49ED-9D50-93BE26872C7D}" destId="{FE92E4E9-A3AB-4063-BDD9-EC807BEE6062}" srcOrd="1" destOrd="0" presId="urn:microsoft.com/office/officeart/2005/8/layout/process5"/>
    <dgm:cxn modelId="{3D7BE8CC-A30F-4679-8ACE-1B76F36831A0}" type="presParOf" srcId="{FE92E4E9-A3AB-4063-BDD9-EC807BEE6062}" destId="{1E46C118-10F0-43D0-B581-09567F017AE0}" srcOrd="0" destOrd="0" presId="urn:microsoft.com/office/officeart/2005/8/layout/process5"/>
    <dgm:cxn modelId="{47603B40-8278-439F-8186-88EA0B8B5E68}" type="presParOf" srcId="{6CAA9C47-C8CB-49ED-9D50-93BE26872C7D}" destId="{5F401849-D282-4858-B2D4-CB936A28F754}" srcOrd="2" destOrd="0" presId="urn:microsoft.com/office/officeart/2005/8/layout/process5"/>
    <dgm:cxn modelId="{7FD3501E-5047-4071-A0A5-2DD06B212DFC}" type="presParOf" srcId="{6CAA9C47-C8CB-49ED-9D50-93BE26872C7D}" destId="{08B0F732-2B4A-4D9C-846B-A10B1E6DFAD2}" srcOrd="3" destOrd="0" presId="urn:microsoft.com/office/officeart/2005/8/layout/process5"/>
    <dgm:cxn modelId="{E85B4E28-F714-40D5-9BC0-F917F3018FD3}" type="presParOf" srcId="{08B0F732-2B4A-4D9C-846B-A10B1E6DFAD2}" destId="{CB251E03-0051-4C2B-8A5F-ACF1471D7D5F}" srcOrd="0" destOrd="0" presId="urn:microsoft.com/office/officeart/2005/8/layout/process5"/>
    <dgm:cxn modelId="{5F17C8BB-6ED8-44A4-B0C6-2FC7E4930C99}" type="presParOf" srcId="{6CAA9C47-C8CB-49ED-9D50-93BE26872C7D}" destId="{31D24FBF-FE01-488C-BB42-5273BE08DD89}" srcOrd="4" destOrd="0" presId="urn:microsoft.com/office/officeart/2005/8/layout/process5"/>
    <dgm:cxn modelId="{26A01100-DFC1-41F0-A8C8-3F902057F2B3}" type="presParOf" srcId="{6CAA9C47-C8CB-49ED-9D50-93BE26872C7D}" destId="{3E9B41F6-4E14-47FD-85D4-35638440F209}" srcOrd="5" destOrd="0" presId="urn:microsoft.com/office/officeart/2005/8/layout/process5"/>
    <dgm:cxn modelId="{DF652BB0-B2FD-4210-9941-80D28CE21F24}" type="presParOf" srcId="{3E9B41F6-4E14-47FD-85D4-35638440F209}" destId="{ABDCFF50-9626-4976-B279-25B18B09AE79}" srcOrd="0" destOrd="0" presId="urn:microsoft.com/office/officeart/2005/8/layout/process5"/>
    <dgm:cxn modelId="{D6D90552-0DF0-4530-B1ED-489151B05ED2}" type="presParOf" srcId="{6CAA9C47-C8CB-49ED-9D50-93BE26872C7D}" destId="{FD880B41-91F3-46B6-A18E-0085051DA056}" srcOrd="6" destOrd="0" presId="urn:microsoft.com/office/officeart/2005/8/layout/process5"/>
    <dgm:cxn modelId="{84E8C6C9-BBEA-41FF-982A-223D6C1F7B2C}" type="presParOf" srcId="{6CAA9C47-C8CB-49ED-9D50-93BE26872C7D}" destId="{F22B17C7-4CE7-44B6-A89B-52326D34428E}" srcOrd="7" destOrd="0" presId="urn:microsoft.com/office/officeart/2005/8/layout/process5"/>
    <dgm:cxn modelId="{608B5BA0-E952-442F-A25F-85024447A5C4}" type="presParOf" srcId="{F22B17C7-4CE7-44B6-A89B-52326D34428E}" destId="{E78B6EA3-4BDF-448E-A093-B1039413DDBC}" srcOrd="0" destOrd="0" presId="urn:microsoft.com/office/officeart/2005/8/layout/process5"/>
    <dgm:cxn modelId="{82CCFDAC-7878-40F4-8337-E79167DC88C7}" type="presParOf" srcId="{6CAA9C47-C8CB-49ED-9D50-93BE26872C7D}" destId="{3EF122B5-3FEE-4408-AB69-8D76FF767DE1}" srcOrd="8" destOrd="0" presId="urn:microsoft.com/office/officeart/2005/8/layout/process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167B65-842A-448A-8FD6-BEB0BDBA1DFF}">
      <dsp:nvSpPr>
        <dsp:cNvPr id="0" name=""/>
        <dsp:cNvSpPr/>
      </dsp:nvSpPr>
      <dsp:spPr>
        <a:xfrm>
          <a:off x="7727785" y="2532529"/>
          <a:ext cx="91440" cy="471415"/>
        </a:xfrm>
        <a:custGeom>
          <a:avLst/>
          <a:gdLst/>
          <a:ahLst/>
          <a:cxnLst/>
          <a:rect l="0" t="0" r="0" b="0"/>
          <a:pathLst>
            <a:path>
              <a:moveTo>
                <a:pt x="45720" y="0"/>
              </a:moveTo>
              <a:lnTo>
                <a:pt x="45720" y="47141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F2CAE8-961A-458E-B4DE-8BB4235295CB}">
      <dsp:nvSpPr>
        <dsp:cNvPr id="0" name=""/>
        <dsp:cNvSpPr/>
      </dsp:nvSpPr>
      <dsp:spPr>
        <a:xfrm>
          <a:off x="5792388" y="1031833"/>
          <a:ext cx="1981116" cy="471415"/>
        </a:xfrm>
        <a:custGeom>
          <a:avLst/>
          <a:gdLst/>
          <a:ahLst/>
          <a:cxnLst/>
          <a:rect l="0" t="0" r="0" b="0"/>
          <a:pathLst>
            <a:path>
              <a:moveTo>
                <a:pt x="0" y="0"/>
              </a:moveTo>
              <a:lnTo>
                <a:pt x="0" y="321256"/>
              </a:lnTo>
              <a:lnTo>
                <a:pt x="1981116" y="321256"/>
              </a:lnTo>
              <a:lnTo>
                <a:pt x="1981116" y="47141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A14D81-648C-4E8A-BA31-4F5A5038B364}">
      <dsp:nvSpPr>
        <dsp:cNvPr id="0" name=""/>
        <dsp:cNvSpPr/>
      </dsp:nvSpPr>
      <dsp:spPr>
        <a:xfrm>
          <a:off x="3811272" y="2532529"/>
          <a:ext cx="1981116" cy="471415"/>
        </a:xfrm>
        <a:custGeom>
          <a:avLst/>
          <a:gdLst/>
          <a:ahLst/>
          <a:cxnLst/>
          <a:rect l="0" t="0" r="0" b="0"/>
          <a:pathLst>
            <a:path>
              <a:moveTo>
                <a:pt x="0" y="0"/>
              </a:moveTo>
              <a:lnTo>
                <a:pt x="0" y="321256"/>
              </a:lnTo>
              <a:lnTo>
                <a:pt x="1981116" y="321256"/>
              </a:lnTo>
              <a:lnTo>
                <a:pt x="1981116" y="47141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536B15-9564-4630-AC4B-6C359449BC5D}">
      <dsp:nvSpPr>
        <dsp:cNvPr id="0" name=""/>
        <dsp:cNvSpPr/>
      </dsp:nvSpPr>
      <dsp:spPr>
        <a:xfrm>
          <a:off x="3765552" y="2532529"/>
          <a:ext cx="91440" cy="473969"/>
        </a:xfrm>
        <a:custGeom>
          <a:avLst/>
          <a:gdLst/>
          <a:ahLst/>
          <a:cxnLst/>
          <a:rect l="0" t="0" r="0" b="0"/>
          <a:pathLst>
            <a:path>
              <a:moveTo>
                <a:pt x="45720" y="0"/>
              </a:moveTo>
              <a:lnTo>
                <a:pt x="45720" y="323809"/>
              </a:lnTo>
              <a:lnTo>
                <a:pt x="66046" y="323809"/>
              </a:lnTo>
              <a:lnTo>
                <a:pt x="66046" y="47396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7EE58F-59AD-4A0A-AD6C-B23A9E0802E2}">
      <dsp:nvSpPr>
        <dsp:cNvPr id="0" name=""/>
        <dsp:cNvSpPr/>
      </dsp:nvSpPr>
      <dsp:spPr>
        <a:xfrm>
          <a:off x="1830156" y="2532529"/>
          <a:ext cx="1981116" cy="471415"/>
        </a:xfrm>
        <a:custGeom>
          <a:avLst/>
          <a:gdLst/>
          <a:ahLst/>
          <a:cxnLst/>
          <a:rect l="0" t="0" r="0" b="0"/>
          <a:pathLst>
            <a:path>
              <a:moveTo>
                <a:pt x="1981116" y="0"/>
              </a:moveTo>
              <a:lnTo>
                <a:pt x="1981116" y="321256"/>
              </a:lnTo>
              <a:lnTo>
                <a:pt x="0" y="321256"/>
              </a:lnTo>
              <a:lnTo>
                <a:pt x="0" y="47141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C217BD-B7F4-40D1-9B4E-F3507BE52CE6}">
      <dsp:nvSpPr>
        <dsp:cNvPr id="0" name=""/>
        <dsp:cNvSpPr/>
      </dsp:nvSpPr>
      <dsp:spPr>
        <a:xfrm>
          <a:off x="3811272" y="1031833"/>
          <a:ext cx="1981116" cy="471415"/>
        </a:xfrm>
        <a:custGeom>
          <a:avLst/>
          <a:gdLst/>
          <a:ahLst/>
          <a:cxnLst/>
          <a:rect l="0" t="0" r="0" b="0"/>
          <a:pathLst>
            <a:path>
              <a:moveTo>
                <a:pt x="1981116" y="0"/>
              </a:moveTo>
              <a:lnTo>
                <a:pt x="1981116" y="321256"/>
              </a:lnTo>
              <a:lnTo>
                <a:pt x="0" y="321256"/>
              </a:lnTo>
              <a:lnTo>
                <a:pt x="0" y="47141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521FD9-78AB-427C-AB88-98FCE6146E91}">
      <dsp:nvSpPr>
        <dsp:cNvPr id="0" name=""/>
        <dsp:cNvSpPr/>
      </dsp:nvSpPr>
      <dsp:spPr>
        <a:xfrm>
          <a:off x="4981932" y="2553"/>
          <a:ext cx="1620913" cy="10292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AEA7B3-A0D3-44E4-9FF4-C93B09BCCA83}">
      <dsp:nvSpPr>
        <dsp:cNvPr id="0" name=""/>
        <dsp:cNvSpPr/>
      </dsp:nvSpPr>
      <dsp:spPr>
        <a:xfrm>
          <a:off x="5162033" y="173649"/>
          <a:ext cx="1620913" cy="10292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visualization</a:t>
          </a:r>
          <a:endParaRPr lang="en-US" sz="2100" kern="1200" dirty="0"/>
        </a:p>
      </dsp:txBody>
      <dsp:txXfrm>
        <a:off x="5192180" y="203796"/>
        <a:ext cx="1560619" cy="968986"/>
      </dsp:txXfrm>
    </dsp:sp>
    <dsp:sp modelId="{D0CDAE17-7741-487C-9C6B-6B0EF0513D98}">
      <dsp:nvSpPr>
        <dsp:cNvPr id="0" name=""/>
        <dsp:cNvSpPr/>
      </dsp:nvSpPr>
      <dsp:spPr>
        <a:xfrm>
          <a:off x="3000815" y="1503249"/>
          <a:ext cx="1620913" cy="10292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8E299C-0234-46EA-9B23-0F2D94ECD4B7}">
      <dsp:nvSpPr>
        <dsp:cNvPr id="0" name=""/>
        <dsp:cNvSpPr/>
      </dsp:nvSpPr>
      <dsp:spPr>
        <a:xfrm>
          <a:off x="3180917" y="1674345"/>
          <a:ext cx="1620913" cy="10292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exploratory</a:t>
          </a:r>
          <a:endParaRPr lang="en-US" sz="2100" kern="1200" dirty="0"/>
        </a:p>
      </dsp:txBody>
      <dsp:txXfrm>
        <a:off x="3211064" y="1704492"/>
        <a:ext cx="1560619" cy="968986"/>
      </dsp:txXfrm>
    </dsp:sp>
    <dsp:sp modelId="{6B4D3F9D-C830-4B15-9FEC-009031E5FADB}">
      <dsp:nvSpPr>
        <dsp:cNvPr id="0" name=""/>
        <dsp:cNvSpPr/>
      </dsp:nvSpPr>
      <dsp:spPr>
        <a:xfrm>
          <a:off x="1019699" y="3003944"/>
          <a:ext cx="1620913" cy="10292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CD0920-9973-4AF4-B7D6-21A6F6CE393E}">
      <dsp:nvSpPr>
        <dsp:cNvPr id="0" name=""/>
        <dsp:cNvSpPr/>
      </dsp:nvSpPr>
      <dsp:spPr>
        <a:xfrm>
          <a:off x="1199800" y="3175041"/>
          <a:ext cx="1620913" cy="10292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quick</a:t>
          </a:r>
          <a:endParaRPr lang="en-US" sz="2100" kern="1200" dirty="0"/>
        </a:p>
      </dsp:txBody>
      <dsp:txXfrm>
        <a:off x="1229947" y="3205188"/>
        <a:ext cx="1560619" cy="968986"/>
      </dsp:txXfrm>
    </dsp:sp>
    <dsp:sp modelId="{03B0535D-27FF-4E6B-9AE5-7DFAE1415AD6}">
      <dsp:nvSpPr>
        <dsp:cNvPr id="0" name=""/>
        <dsp:cNvSpPr/>
      </dsp:nvSpPr>
      <dsp:spPr>
        <a:xfrm>
          <a:off x="3021142" y="3006498"/>
          <a:ext cx="1620913" cy="10292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CFACF3-8B7E-48CD-AC4E-6F11F96B7DCF}">
      <dsp:nvSpPr>
        <dsp:cNvPr id="0" name=""/>
        <dsp:cNvSpPr/>
      </dsp:nvSpPr>
      <dsp:spPr>
        <a:xfrm>
          <a:off x="3201243" y="3177594"/>
          <a:ext cx="1620913" cy="10292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Not clean</a:t>
          </a:r>
          <a:endParaRPr lang="en-US" sz="2100" kern="1200" dirty="0"/>
        </a:p>
      </dsp:txBody>
      <dsp:txXfrm>
        <a:off x="3231390" y="3207741"/>
        <a:ext cx="1560619" cy="968986"/>
      </dsp:txXfrm>
    </dsp:sp>
    <dsp:sp modelId="{B3F7F222-5DC4-4124-BB2F-15EACA56EA0F}">
      <dsp:nvSpPr>
        <dsp:cNvPr id="0" name=""/>
        <dsp:cNvSpPr/>
      </dsp:nvSpPr>
      <dsp:spPr>
        <a:xfrm>
          <a:off x="4981932" y="3003944"/>
          <a:ext cx="1620913" cy="10292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B98ECF-620C-4CA6-9BDF-4C8514D9630B}">
      <dsp:nvSpPr>
        <dsp:cNvPr id="0" name=""/>
        <dsp:cNvSpPr/>
      </dsp:nvSpPr>
      <dsp:spPr>
        <a:xfrm>
          <a:off x="5162033" y="3175041"/>
          <a:ext cx="1620913" cy="10292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Makes sense</a:t>
          </a:r>
          <a:endParaRPr lang="en-US" sz="2100" kern="1200" dirty="0"/>
        </a:p>
      </dsp:txBody>
      <dsp:txXfrm>
        <a:off x="5192180" y="3205188"/>
        <a:ext cx="1560619" cy="968986"/>
      </dsp:txXfrm>
    </dsp:sp>
    <dsp:sp modelId="{B181A171-A7E6-494D-BC9A-BC5177017241}">
      <dsp:nvSpPr>
        <dsp:cNvPr id="0" name=""/>
        <dsp:cNvSpPr/>
      </dsp:nvSpPr>
      <dsp:spPr>
        <a:xfrm>
          <a:off x="6963048" y="1503249"/>
          <a:ext cx="1620913" cy="10292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045A14-AA59-4688-B1EE-E01EA098857A}">
      <dsp:nvSpPr>
        <dsp:cNvPr id="0" name=""/>
        <dsp:cNvSpPr/>
      </dsp:nvSpPr>
      <dsp:spPr>
        <a:xfrm>
          <a:off x="7143150" y="1674345"/>
          <a:ext cx="1620913" cy="10292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explanatory</a:t>
          </a:r>
          <a:endParaRPr lang="en-US" sz="2100" kern="1200" dirty="0"/>
        </a:p>
      </dsp:txBody>
      <dsp:txXfrm>
        <a:off x="7173297" y="1704492"/>
        <a:ext cx="1560619" cy="968986"/>
      </dsp:txXfrm>
    </dsp:sp>
    <dsp:sp modelId="{CA4C5D99-C55D-48D8-A46D-6C4567002E7E}">
      <dsp:nvSpPr>
        <dsp:cNvPr id="0" name=""/>
        <dsp:cNvSpPr/>
      </dsp:nvSpPr>
      <dsp:spPr>
        <a:xfrm>
          <a:off x="6963048" y="3003944"/>
          <a:ext cx="1620913" cy="10292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DB83BF-FD94-43BB-AFA6-74A8357C8E86}">
      <dsp:nvSpPr>
        <dsp:cNvPr id="0" name=""/>
        <dsp:cNvSpPr/>
      </dsp:nvSpPr>
      <dsp:spPr>
        <a:xfrm>
          <a:off x="7143150" y="3175041"/>
          <a:ext cx="1620913" cy="10292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polished</a:t>
          </a:r>
          <a:endParaRPr lang="en-US" sz="2100" kern="1200" dirty="0"/>
        </a:p>
      </dsp:txBody>
      <dsp:txXfrm>
        <a:off x="7173297" y="3205188"/>
        <a:ext cx="1560619" cy="9689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2DB55-0139-4F8F-AC1F-D08CF56EA705}">
      <dsp:nvSpPr>
        <dsp:cNvPr id="0" name=""/>
        <dsp:cNvSpPr/>
      </dsp:nvSpPr>
      <dsp:spPr>
        <a:xfrm>
          <a:off x="8599" y="47318"/>
          <a:ext cx="2570148" cy="15420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Choose dataset</a:t>
          </a:r>
          <a:endParaRPr lang="en-US" sz="2900" kern="1200" dirty="0"/>
        </a:p>
      </dsp:txBody>
      <dsp:txXfrm>
        <a:off x="53765" y="92484"/>
        <a:ext cx="2479816" cy="1451757"/>
      </dsp:txXfrm>
    </dsp:sp>
    <dsp:sp modelId="{FE92E4E9-A3AB-4063-BDD9-EC807BEE6062}">
      <dsp:nvSpPr>
        <dsp:cNvPr id="0" name=""/>
        <dsp:cNvSpPr/>
      </dsp:nvSpPr>
      <dsp:spPr>
        <a:xfrm>
          <a:off x="2804920" y="499664"/>
          <a:ext cx="544871" cy="6373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2804920" y="627143"/>
        <a:ext cx="381410" cy="382438"/>
      </dsp:txXfrm>
    </dsp:sp>
    <dsp:sp modelId="{5F401849-D282-4858-B2D4-CB936A28F754}">
      <dsp:nvSpPr>
        <dsp:cNvPr id="0" name=""/>
        <dsp:cNvSpPr/>
      </dsp:nvSpPr>
      <dsp:spPr>
        <a:xfrm>
          <a:off x="3606807" y="47318"/>
          <a:ext cx="2570148" cy="15420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i="0" kern="1200" dirty="0" smtClean="0"/>
            <a:t>Explore Your Data</a:t>
          </a:r>
          <a:endParaRPr lang="en-US" sz="2900" kern="1200" dirty="0"/>
        </a:p>
      </dsp:txBody>
      <dsp:txXfrm>
        <a:off x="3651973" y="92484"/>
        <a:ext cx="2479816" cy="1451757"/>
      </dsp:txXfrm>
    </dsp:sp>
    <dsp:sp modelId="{08B0F732-2B4A-4D9C-846B-A10B1E6DFAD2}">
      <dsp:nvSpPr>
        <dsp:cNvPr id="0" name=""/>
        <dsp:cNvSpPr/>
      </dsp:nvSpPr>
      <dsp:spPr>
        <a:xfrm>
          <a:off x="6403128" y="499664"/>
          <a:ext cx="544871" cy="6373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6403128" y="627143"/>
        <a:ext cx="381410" cy="382438"/>
      </dsp:txXfrm>
    </dsp:sp>
    <dsp:sp modelId="{31D24FBF-FE01-488C-BB42-5273BE08DD89}">
      <dsp:nvSpPr>
        <dsp:cNvPr id="0" name=""/>
        <dsp:cNvSpPr/>
      </dsp:nvSpPr>
      <dsp:spPr>
        <a:xfrm>
          <a:off x="7205015" y="47318"/>
          <a:ext cx="2570148" cy="15420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i="0" kern="1200" dirty="0" smtClean="0"/>
            <a:t>Document your Story</a:t>
          </a:r>
          <a:endParaRPr lang="en-US" sz="2900" kern="1200" dirty="0"/>
        </a:p>
      </dsp:txBody>
      <dsp:txXfrm>
        <a:off x="7250181" y="92484"/>
        <a:ext cx="2479816" cy="1451757"/>
      </dsp:txXfrm>
    </dsp:sp>
    <dsp:sp modelId="{3E9B41F6-4E14-47FD-85D4-35638440F209}">
      <dsp:nvSpPr>
        <dsp:cNvPr id="0" name=""/>
        <dsp:cNvSpPr/>
      </dsp:nvSpPr>
      <dsp:spPr>
        <a:xfrm rot="5400000">
          <a:off x="8217653" y="1769318"/>
          <a:ext cx="544871" cy="6373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rot="-5400000">
        <a:off x="8298870" y="1815581"/>
        <a:ext cx="382438" cy="381410"/>
      </dsp:txXfrm>
    </dsp:sp>
    <dsp:sp modelId="{FD880B41-91F3-46B6-A18E-0085051DA056}">
      <dsp:nvSpPr>
        <dsp:cNvPr id="0" name=""/>
        <dsp:cNvSpPr/>
      </dsp:nvSpPr>
      <dsp:spPr>
        <a:xfrm>
          <a:off x="7205015" y="2617467"/>
          <a:ext cx="2570148" cy="15420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i="0" kern="1200" dirty="0" smtClean="0"/>
            <a:t>Create your Slide Deck</a:t>
          </a:r>
          <a:endParaRPr lang="en-US" sz="2900" kern="1200" dirty="0"/>
        </a:p>
      </dsp:txBody>
      <dsp:txXfrm>
        <a:off x="7250181" y="2662633"/>
        <a:ext cx="2479816" cy="1451757"/>
      </dsp:txXfrm>
    </dsp:sp>
    <dsp:sp modelId="{F22B17C7-4CE7-44B6-A89B-52326D34428E}">
      <dsp:nvSpPr>
        <dsp:cNvPr id="0" name=""/>
        <dsp:cNvSpPr/>
      </dsp:nvSpPr>
      <dsp:spPr>
        <a:xfrm rot="10800000">
          <a:off x="6433970" y="3069813"/>
          <a:ext cx="544871" cy="6373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rot="10800000">
        <a:off x="6597431" y="3197292"/>
        <a:ext cx="381410" cy="382438"/>
      </dsp:txXfrm>
    </dsp:sp>
    <dsp:sp modelId="{3EF122B5-3FEE-4408-AB69-8D76FF767DE1}">
      <dsp:nvSpPr>
        <dsp:cNvPr id="0" name=""/>
        <dsp:cNvSpPr/>
      </dsp:nvSpPr>
      <dsp:spPr>
        <a:xfrm>
          <a:off x="3606807" y="2617467"/>
          <a:ext cx="2570148" cy="15420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i="0" kern="1200" dirty="0" smtClean="0"/>
            <a:t>Review and Submit the Project</a:t>
          </a:r>
          <a:endParaRPr lang="en-US" sz="2900" kern="1200" dirty="0"/>
        </a:p>
      </dsp:txBody>
      <dsp:txXfrm>
        <a:off x="3651973" y="2662633"/>
        <a:ext cx="2479816" cy="14517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1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748"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749"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750"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751"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752"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7977EB93-1256-4748-B3E9-ECEF3D498D79}"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hyperlink" Target="https://campus.datacamp.com/courses/introduction-to-tableau/getting-started-with-tableau?ex=1" TargetMode="External"/><Relationship Id="rId2" Type="http://schemas.openxmlformats.org/officeDocument/2006/relationships/image" Target="../media/image120.png"/><Relationship Id="rId3" Type="http://schemas.openxmlformats.org/officeDocument/2006/relationships/slide" Target="../slides/slide10.xml"/><Relationship Id="rId4"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slide" Target="../slides/slide11.xml"/><Relationship Id="rId3"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hyperlink" Target="https://public.tableau.com/app/profile/josh.weyburne/viz/CookBook/VizCookbook" TargetMode="External"/><Relationship Id="rId2" Type="http://schemas.openxmlformats.org/officeDocument/2006/relationships/slide" Target="../slides/slide15.xml"/><Relationship Id="rId3"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hyperlink" Target="http://www.tableaureferenceguide.com/" TargetMode="External"/><Relationship Id="rId2" Type="http://schemas.openxmlformats.org/officeDocument/2006/relationships/slide" Target="../slides/slide16.xml"/><Relationship Id="rId3"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hyperlink" Target="https://public.tableau.com/app/profile/bbc.audiences/viz/BBCAudiencesTableauStyleGuide/MoreInfo2" TargetMode="External"/><Relationship Id="rId2" Type="http://schemas.openxmlformats.org/officeDocument/2006/relationships/slide" Target="../slides/slide17.xml"/><Relationship Id="rId3"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hyperlink" Target="https://seaborn.pydata.org/generated/seaborn.color_palette.html#seaborn.color_palette" TargetMode="External"/><Relationship Id="rId2" Type="http://schemas.openxmlformats.org/officeDocument/2006/relationships/hyperlink" Target="https://seaborn.pydata.org/generated/seaborn.color_palette.html#seaborn.color_palette" TargetMode="External"/><Relationship Id="rId3" Type="http://schemas.openxmlformats.org/officeDocument/2006/relationships/slide" Target="../slides/slide47.xml"/><Relationship Id="rId4"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hyperlink" Target="https://seaborn.pydata.org/generated/seaborn.relplot.html#seaborn.relplot" TargetMode="External"/><Relationship Id="rId2" Type="http://schemas.openxmlformats.org/officeDocument/2006/relationships/hyperlink" Target="https://seaborn.pydata.org/generated/seaborn.relplot.html#seaborn.relplot" TargetMode="External"/><Relationship Id="rId3" Type="http://schemas.openxmlformats.org/officeDocument/2006/relationships/hyperlink" Target="https://seaborn.pydata.org/generated/seaborn.displot.html#seaborn.displot" TargetMode="External"/><Relationship Id="rId4" Type="http://schemas.openxmlformats.org/officeDocument/2006/relationships/hyperlink" Target="https://seaborn.pydata.org/generated/seaborn.displot.html#seaborn.displot" TargetMode="External"/><Relationship Id="rId5" Type="http://schemas.openxmlformats.org/officeDocument/2006/relationships/slide" Target="../slides/slide53.xml"/><Relationship Id="rId6"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8" name="PlaceHolder 1"/>
          <p:cNvSpPr>
            <a:spLocks noGrp="1"/>
          </p:cNvSpPr>
          <p:nvPr>
            <p:ph type="sldImg"/>
          </p:nvPr>
        </p:nvSpPr>
        <p:spPr>
          <a:xfrm>
            <a:off x="685800" y="1143000"/>
            <a:ext cx="5485320" cy="3085200"/>
          </a:xfrm>
          <a:prstGeom prst="rect">
            <a:avLst/>
          </a:prstGeom>
        </p:spPr>
      </p:sp>
      <p:sp>
        <p:nvSpPr>
          <p:cNvPr id="979"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br/>
            <a:r>
              <a:rPr b="0" lang="en-US" sz="1200" spc="-1" strike="noStrike">
                <a:solidFill>
                  <a:srgbClr val="000000"/>
                </a:solidFill>
                <a:latin typeface="+mn-lt"/>
                <a:ea typeface="+mn-ea"/>
              </a:rPr>
              <a:t>https://udacity.zoom.us/j/7991233356   </a:t>
            </a:r>
            <a:endParaRPr b="0" lang="en-US" sz="1200" spc="-1" strike="noStrike">
              <a:latin typeface="Arial"/>
            </a:endParaRPr>
          </a:p>
        </p:txBody>
      </p:sp>
      <p:sp>
        <p:nvSpPr>
          <p:cNvPr id="980"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0753F62-853B-4C06-9EB3-5481B746A5A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1" name="PlaceHolder 1"/>
          <p:cNvSpPr>
            <a:spLocks noGrp="1"/>
          </p:cNvSpPr>
          <p:nvPr>
            <p:ph type="sldImg"/>
          </p:nvPr>
        </p:nvSpPr>
        <p:spPr>
          <a:xfrm>
            <a:off x="380880" y="694800"/>
            <a:ext cx="6092280" cy="3425400"/>
          </a:xfrm>
          <a:prstGeom prst="rect">
            <a:avLst/>
          </a:prstGeom>
        </p:spPr>
      </p:sp>
      <p:sp>
        <p:nvSpPr>
          <p:cNvPr id="982" name="PlaceHolder 2"/>
          <p:cNvSpPr>
            <a:spLocks noGrp="1"/>
          </p:cNvSpPr>
          <p:nvPr>
            <p:ph type="body"/>
          </p:nvPr>
        </p:nvSpPr>
        <p:spPr>
          <a:xfrm>
            <a:off x="731880" y="4343400"/>
            <a:ext cx="5482800" cy="411120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Most common job titles </a:t>
            </a:r>
            <a:endParaRPr b="0" lang="en-US" sz="2000" spc="-1" strike="noStrike">
              <a:latin typeface="Arial"/>
            </a:endParaRPr>
          </a:p>
          <a:p>
            <a:pPr marL="216000" indent="-213120">
              <a:lnSpc>
                <a:spcPct val="100000"/>
              </a:lnSpc>
              <a:tabLst>
                <a:tab algn="l" pos="0"/>
              </a:tabLst>
            </a:pPr>
            <a:endParaRPr b="0" lang="en-US" sz="2000" spc="-1" strike="noStrike">
              <a:latin typeface="Arial"/>
            </a:endParaRPr>
          </a:p>
          <a:p>
            <a:pPr marL="216000" indent="-213120">
              <a:lnSpc>
                <a:spcPct val="100000"/>
              </a:lnSpc>
              <a:tabLst>
                <a:tab algn="l" pos="0"/>
              </a:tabLst>
            </a:pPr>
            <a:r>
              <a:rPr b="0" lang="en-US" sz="2000" spc="-1" strike="noStrike" u="sng">
                <a:solidFill>
                  <a:srgbClr val="000000"/>
                </a:solidFill>
                <a:uFillTx/>
                <a:latin typeface="Arial"/>
                <a:hlinkClick r:id="rId1"/>
              </a:rPr>
              <a:t>https://campus.datacamp.com/courses/introduction-to-tableau/getting-started-with-tableau?ex=1</a:t>
            </a:r>
            <a:r>
              <a:rPr b="0" lang="en-US" sz="2000" spc="-1" strike="noStrike">
                <a:solidFill>
                  <a:srgbClr val="000000"/>
                </a:solidFill>
                <a:latin typeface="Arial"/>
              </a:rPr>
              <a:t> </a:t>
            </a:r>
            <a:endParaRPr b="0" lang="en-US" sz="2000" spc="-1" strike="noStrike">
              <a:latin typeface="Arial"/>
            </a:endParaRPr>
          </a:p>
        </p:txBody>
      </p:sp>
      <p:pic>
        <p:nvPicPr>
          <p:cNvPr id="983" name="" descr=""/>
          <p:cNvPicPr/>
          <p:nvPr/>
        </p:nvPicPr>
        <p:blipFill>
          <a:blip r:embed="rId2"/>
          <a:stretch/>
        </p:blipFill>
        <p:spPr>
          <a:xfrm>
            <a:off x="955800" y="1839600"/>
            <a:ext cx="3064320" cy="1997640"/>
          </a:xfrm>
          <a:prstGeom prst="rect">
            <a:avLst/>
          </a:prstGeom>
          <a:ln>
            <a:noFill/>
          </a:ln>
        </p:spPr>
      </p:pic>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4" name="PlaceHolder 1"/>
          <p:cNvSpPr>
            <a:spLocks noGrp="1"/>
          </p:cNvSpPr>
          <p:nvPr>
            <p:ph type="sldImg"/>
          </p:nvPr>
        </p:nvSpPr>
        <p:spPr>
          <a:xfrm>
            <a:off x="380880" y="694800"/>
            <a:ext cx="6092280" cy="3425400"/>
          </a:xfrm>
          <a:prstGeom prst="rect">
            <a:avLst/>
          </a:prstGeom>
        </p:spPr>
      </p:sp>
      <p:sp>
        <p:nvSpPr>
          <p:cNvPr id="985" name="PlaceHolder 2"/>
          <p:cNvSpPr>
            <a:spLocks noGrp="1"/>
          </p:cNvSpPr>
          <p:nvPr>
            <p:ph type="body"/>
          </p:nvPr>
        </p:nvSpPr>
        <p:spPr>
          <a:xfrm>
            <a:off x="685800" y="4343400"/>
            <a:ext cx="5482800" cy="411120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https://www.slintel.com/tech/business-intelligence-bi/tableausoftware-vs-microsoftpowerbi</a:t>
            </a:r>
            <a:endParaRPr b="0" lang="en-US" sz="2000" spc="-1" strike="noStrike">
              <a:latin typeface="Arial"/>
            </a:endParaRPr>
          </a:p>
        </p:txBody>
      </p:sp>
      <p:pic>
        <p:nvPicPr>
          <p:cNvPr id="986" name="" descr=""/>
          <p:cNvPicPr/>
          <p:nvPr/>
        </p:nvPicPr>
        <p:blipFill>
          <a:blip r:embed="rId1"/>
          <a:stretch/>
        </p:blipFill>
        <p:spPr>
          <a:xfrm>
            <a:off x="1645920" y="1920240"/>
            <a:ext cx="2648520" cy="1967040"/>
          </a:xfrm>
          <a:prstGeom prst="rect">
            <a:avLst/>
          </a:prstGeom>
          <a:ln>
            <a:noFill/>
          </a:ln>
        </p:spPr>
      </p:pic>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7" name="PlaceHolder 1"/>
          <p:cNvSpPr>
            <a:spLocks noGrp="1"/>
          </p:cNvSpPr>
          <p:nvPr>
            <p:ph type="sldImg"/>
          </p:nvPr>
        </p:nvSpPr>
        <p:spPr>
          <a:xfrm>
            <a:off x="380880" y="694800"/>
            <a:ext cx="6092280" cy="3425400"/>
          </a:xfrm>
          <a:prstGeom prst="rect">
            <a:avLst/>
          </a:prstGeom>
        </p:spPr>
      </p:sp>
      <p:sp>
        <p:nvSpPr>
          <p:cNvPr id="988" name="PlaceHolder 2"/>
          <p:cNvSpPr>
            <a:spLocks noGrp="1"/>
          </p:cNvSpPr>
          <p:nvPr>
            <p:ph type="body"/>
          </p:nvPr>
        </p:nvSpPr>
        <p:spPr>
          <a:xfrm>
            <a:off x="685800" y="4343400"/>
            <a:ext cx="5482800" cy="411120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Need to check if tableau pubic supports only these files </a:t>
            </a:r>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PlaceHolder 1"/>
          <p:cNvSpPr>
            <a:spLocks noGrp="1"/>
          </p:cNvSpPr>
          <p:nvPr>
            <p:ph type="sldImg"/>
          </p:nvPr>
        </p:nvSpPr>
        <p:spPr>
          <a:xfrm>
            <a:off x="380880" y="694800"/>
            <a:ext cx="6092280" cy="3425400"/>
          </a:xfrm>
          <a:prstGeom prst="rect">
            <a:avLst/>
          </a:prstGeom>
        </p:spPr>
      </p:sp>
      <p:sp>
        <p:nvSpPr>
          <p:cNvPr id="990" name="PlaceHolder 2"/>
          <p:cNvSpPr>
            <a:spLocks noGrp="1"/>
          </p:cNvSpPr>
          <p:nvPr>
            <p:ph type="body"/>
          </p:nvPr>
        </p:nvSpPr>
        <p:spPr>
          <a:xfrm>
            <a:off x="685800" y="4343400"/>
            <a:ext cx="5482800" cy="411120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https://public.tableau.com/app/profile/datacamp.introduction.to.tableau#!/</a:t>
            </a:r>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1" name="PlaceHolder 1"/>
          <p:cNvSpPr>
            <a:spLocks noGrp="1"/>
          </p:cNvSpPr>
          <p:nvPr>
            <p:ph type="sldImg"/>
          </p:nvPr>
        </p:nvSpPr>
        <p:spPr>
          <a:xfrm>
            <a:off x="380880" y="694800"/>
            <a:ext cx="6092640" cy="3425760"/>
          </a:xfrm>
          <a:prstGeom prst="rect">
            <a:avLst/>
          </a:prstGeom>
        </p:spPr>
      </p:sp>
      <p:sp>
        <p:nvSpPr>
          <p:cNvPr id="992" name="PlaceHolder 2"/>
          <p:cNvSpPr>
            <a:spLocks noGrp="1"/>
          </p:cNvSpPr>
          <p:nvPr>
            <p:ph type="body"/>
          </p:nvPr>
        </p:nvSpPr>
        <p:spPr>
          <a:xfrm>
            <a:off x="685800" y="4343400"/>
            <a:ext cx="5483160" cy="4111560"/>
          </a:xfrm>
          <a:prstGeom prst="rect">
            <a:avLst/>
          </a:prstGeom>
        </p:spPr>
        <p:txBody>
          <a:bodyPr lIns="0" rIns="0" tIns="0" bIns="0">
            <a:noAutofit/>
          </a:bodyPr>
          <a:p>
            <a:pPr marL="216000" indent="-213480">
              <a:lnSpc>
                <a:spcPct val="100000"/>
              </a:lnSpc>
              <a:tabLst>
                <a:tab algn="l" pos="0"/>
              </a:tabLst>
            </a:pPr>
            <a:r>
              <a:rPr b="0" lang="en-US" sz="2000" spc="-1" strike="noStrike" u="sng">
                <a:solidFill>
                  <a:srgbClr val="000000"/>
                </a:solidFill>
                <a:uFillTx/>
                <a:latin typeface="Arial"/>
                <a:hlinkClick r:id="rId1"/>
              </a:rPr>
              <a:t>https://public.tableau.com/app/profile/josh.weyburne/viz/CookBook/VizCookbook</a:t>
            </a:r>
            <a:r>
              <a:rPr b="0" lang="en-US" sz="2000" spc="-1" strike="noStrike">
                <a:solidFill>
                  <a:srgbClr val="000000"/>
                </a:solidFill>
                <a:latin typeface="Arial"/>
              </a:rPr>
              <a:t> </a:t>
            </a:r>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3" name="PlaceHolder 1"/>
          <p:cNvSpPr>
            <a:spLocks noGrp="1"/>
          </p:cNvSpPr>
          <p:nvPr>
            <p:ph type="sldImg"/>
          </p:nvPr>
        </p:nvSpPr>
        <p:spPr>
          <a:xfrm>
            <a:off x="380880" y="694800"/>
            <a:ext cx="6092640" cy="3425760"/>
          </a:xfrm>
          <a:prstGeom prst="rect">
            <a:avLst/>
          </a:prstGeom>
        </p:spPr>
      </p:sp>
      <p:sp>
        <p:nvSpPr>
          <p:cNvPr id="994" name="PlaceHolder 2"/>
          <p:cNvSpPr>
            <a:spLocks noGrp="1"/>
          </p:cNvSpPr>
          <p:nvPr>
            <p:ph type="body"/>
          </p:nvPr>
        </p:nvSpPr>
        <p:spPr>
          <a:xfrm>
            <a:off x="685800" y="4343400"/>
            <a:ext cx="5483160" cy="4111560"/>
          </a:xfrm>
          <a:prstGeom prst="rect">
            <a:avLst/>
          </a:prstGeom>
        </p:spPr>
        <p:txBody>
          <a:bodyPr lIns="0" rIns="0" tIns="0" bIns="0">
            <a:noAutofit/>
          </a:bodyPr>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2000" spc="-1" strike="noStrike" u="sng">
                <a:solidFill>
                  <a:srgbClr val="000000"/>
                </a:solidFill>
                <a:uFillTx/>
                <a:latin typeface="Arial"/>
                <a:hlinkClick r:id="rId1"/>
              </a:rPr>
              <a:t>http://www.tableaureferenceguide.com/</a:t>
            </a:r>
            <a:r>
              <a:rPr b="0" lang="en-US" sz="2000" spc="-1" strike="noStrike">
                <a:solidFill>
                  <a:srgbClr val="000000"/>
                </a:solidFill>
                <a:latin typeface="Arial"/>
              </a:rPr>
              <a:t> </a:t>
            </a:r>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5" name="PlaceHolder 1"/>
          <p:cNvSpPr>
            <a:spLocks noGrp="1"/>
          </p:cNvSpPr>
          <p:nvPr>
            <p:ph type="sldImg"/>
          </p:nvPr>
        </p:nvSpPr>
        <p:spPr>
          <a:xfrm>
            <a:off x="380880" y="694800"/>
            <a:ext cx="6092640" cy="3425760"/>
          </a:xfrm>
          <a:prstGeom prst="rect">
            <a:avLst/>
          </a:prstGeom>
        </p:spPr>
      </p:sp>
      <p:sp>
        <p:nvSpPr>
          <p:cNvPr id="996" name="PlaceHolder 2"/>
          <p:cNvSpPr>
            <a:spLocks noGrp="1"/>
          </p:cNvSpPr>
          <p:nvPr>
            <p:ph type="body"/>
          </p:nvPr>
        </p:nvSpPr>
        <p:spPr>
          <a:xfrm>
            <a:off x="685800" y="4343400"/>
            <a:ext cx="5483160" cy="411156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BBC Audiences Tableau Style Guide | Tableau Public</a:t>
            </a:r>
            <a:endParaRPr b="0" lang="en-US" sz="2000" spc="-1" strike="noStrike">
              <a:latin typeface="Arial"/>
            </a:endParaRPr>
          </a:p>
          <a:p>
            <a:pPr marL="216000" indent="-213480">
              <a:lnSpc>
                <a:spcPct val="100000"/>
              </a:lnSpc>
              <a:tabLst>
                <a:tab algn="l" pos="0"/>
              </a:tabLst>
            </a:pPr>
            <a:r>
              <a:rPr b="0" lang="en-US" sz="2000" spc="-1" strike="noStrike" u="sng">
                <a:solidFill>
                  <a:srgbClr val="000000"/>
                </a:solidFill>
                <a:uFillTx/>
                <a:latin typeface="Arial"/>
                <a:hlinkClick r:id="rId1"/>
              </a:rPr>
              <a:t>https://public.tableau.com/app/profile/bbc.audiences/viz/BBCAudiencesTableauStyleGuide/MoreInfo2</a:t>
            </a:r>
            <a:r>
              <a:rPr b="0" lang="en-US" sz="2000" spc="-1" strike="noStrike">
                <a:solidFill>
                  <a:srgbClr val="000000"/>
                </a:solidFill>
                <a:latin typeface="Arial"/>
              </a:rPr>
              <a:t> </a:t>
            </a:r>
            <a:endParaRPr b="0" lang="en-US" sz="20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7" name="PlaceHolder 1"/>
          <p:cNvSpPr>
            <a:spLocks noGrp="1"/>
          </p:cNvSpPr>
          <p:nvPr>
            <p:ph type="sldImg"/>
          </p:nvPr>
        </p:nvSpPr>
        <p:spPr>
          <a:xfrm>
            <a:off x="685800" y="1143000"/>
            <a:ext cx="5485320" cy="3085200"/>
          </a:xfrm>
          <a:prstGeom prst="rect">
            <a:avLst/>
          </a:prstGeom>
        </p:spPr>
      </p:sp>
      <p:sp>
        <p:nvSpPr>
          <p:cNvPr id="998"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99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D6A2BF5-DB5F-4E9F-8367-A33B7F87CAC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0" name="PlaceHolder 1"/>
          <p:cNvSpPr>
            <a:spLocks noGrp="1"/>
          </p:cNvSpPr>
          <p:nvPr>
            <p:ph type="sldImg"/>
          </p:nvPr>
        </p:nvSpPr>
        <p:spPr>
          <a:xfrm>
            <a:off x="685800" y="1143000"/>
            <a:ext cx="5485320" cy="3085200"/>
          </a:xfrm>
          <a:prstGeom prst="rect">
            <a:avLst/>
          </a:prstGeom>
        </p:spPr>
      </p:sp>
      <p:sp>
        <p:nvSpPr>
          <p:cNvPr id="1001"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Choosing color palettes — seaborn 0.11.1 documentation</a:t>
            </a:r>
            <a:endParaRPr b="0" lang="en-US" sz="2000" spc="-1" strike="noStrike">
              <a:latin typeface="Arial"/>
            </a:endParaRPr>
          </a:p>
          <a:p>
            <a:pPr marL="216000" indent="-215280">
              <a:lnSpc>
                <a:spcPct val="100000"/>
              </a:lnSpc>
              <a:tabLst>
                <a:tab algn="l" pos="0"/>
              </a:tabLst>
            </a:pPr>
            <a:r>
              <a:rPr b="0" lang="en-US" sz="2000" spc="-1" strike="noStrike">
                <a:latin typeface="Arial"/>
              </a:rPr>
              <a:t>https://seaborn.pydata.org/tutorial/color_palettes.html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The most important function for working with color palettes is, aptly, </a:t>
            </a:r>
            <a:r>
              <a:rPr b="0" lang="en-US" sz="1200" spc="-1" strike="noStrike" u="sng">
                <a:solidFill>
                  <a:srgbClr val="000000"/>
                </a:solidFill>
                <a:uFillTx/>
                <a:latin typeface="+mn-lt"/>
                <a:ea typeface="+mn-ea"/>
                <a:hlinkClick r:id="rId1"/>
              </a:rPr>
              <a:t>color_palette</a:t>
            </a:r>
            <a:r>
              <a:rPr b="0" lang="en-US" sz="1200" spc="-1" strike="noStrike" u="sng">
                <a:solidFill>
                  <a:srgbClr val="000000"/>
                </a:solidFill>
                <a:uFillTx/>
                <a:latin typeface="+mn-lt"/>
                <a:ea typeface="+mn-ea"/>
                <a:hlinkClick r:id="rId2"/>
              </a:rPr>
              <a:t>()</a:t>
            </a:r>
            <a:r>
              <a:rPr b="0" lang="en-US" sz="1200" spc="-1" strike="noStrike">
                <a:solidFill>
                  <a:srgbClr val="000000"/>
                </a:solidFill>
                <a:latin typeface="+mn-lt"/>
                <a:ea typeface="+mn-ea"/>
              </a:rPr>
              <a:t>. This function provides an interface to most of the possible ways that one can generate color palettes in seaborn. And it’s used internally by any function that has a </a:t>
            </a:r>
            <a:r>
              <a:rPr b="0" lang="en-US" sz="2000" spc="-1" strike="noStrike">
                <a:solidFill>
                  <a:srgbClr val="000000"/>
                </a:solidFill>
                <a:latin typeface="+mn-lt"/>
                <a:ea typeface="+mn-ea"/>
              </a:rPr>
              <a:t>palette</a:t>
            </a:r>
            <a:r>
              <a:rPr b="0" lang="en-US" sz="1200" spc="-1" strike="noStrike">
                <a:solidFill>
                  <a:srgbClr val="000000"/>
                </a:solidFill>
                <a:latin typeface="+mn-lt"/>
                <a:ea typeface="+mn-ea"/>
              </a:rPr>
              <a:t> argument.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100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3130423-70FA-4C51-828B-2782907BD7A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3" name="PlaceHolder 1"/>
          <p:cNvSpPr>
            <a:spLocks noGrp="1"/>
          </p:cNvSpPr>
          <p:nvPr>
            <p:ph type="sldImg"/>
          </p:nvPr>
        </p:nvSpPr>
        <p:spPr>
          <a:xfrm>
            <a:off x="685800" y="1143000"/>
            <a:ext cx="5485320" cy="3085200"/>
          </a:xfrm>
          <a:prstGeom prst="rect">
            <a:avLst/>
          </a:prstGeom>
        </p:spPr>
      </p:sp>
      <p:sp>
        <p:nvSpPr>
          <p:cNvPr id="1004"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Most people would be able to quickly ascertain that there are five distinct categories in the plot on the left and, if asked to characterize the “blue” points, would be able to do so.</a:t>
            </a:r>
            <a:endParaRPr b="0" lang="en-US" sz="1200" spc="-1" strike="noStrike">
              <a:latin typeface="Arial"/>
            </a:endParaRPr>
          </a:p>
        </p:txBody>
      </p:sp>
      <p:sp>
        <p:nvSpPr>
          <p:cNvPr id="100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0C2B6FD-ED8E-45B5-B654-0B5CDB006A1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6" name="PlaceHolder 1"/>
          <p:cNvSpPr>
            <a:spLocks noGrp="1"/>
          </p:cNvSpPr>
          <p:nvPr>
            <p:ph type="sldImg"/>
          </p:nvPr>
        </p:nvSpPr>
        <p:spPr>
          <a:xfrm>
            <a:off x="685800" y="1143000"/>
            <a:ext cx="5485320" cy="3085200"/>
          </a:xfrm>
          <a:prstGeom prst="rect">
            <a:avLst/>
          </a:prstGeom>
        </p:spPr>
      </p:sp>
      <p:sp>
        <p:nvSpPr>
          <p:cNvPr id="1007"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With the hue-based palette, it’s quite difficult to ascertain the shape of the bivariate distribution. In contrast, the luminance palette makes it much more clear that there are two prominant peaks.</a:t>
            </a:r>
            <a:endParaRPr b="0" lang="en-US" sz="1200" spc="-1" strike="noStrike">
              <a:latin typeface="Arial"/>
            </a:endParaRPr>
          </a:p>
        </p:txBody>
      </p:sp>
      <p:sp>
        <p:nvSpPr>
          <p:cNvPr id="100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29DE180-17FD-458A-820C-3EFE8A4D57F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9" name="PlaceHolder 1"/>
          <p:cNvSpPr>
            <a:spLocks noGrp="1"/>
          </p:cNvSpPr>
          <p:nvPr>
            <p:ph type="sldImg"/>
          </p:nvPr>
        </p:nvSpPr>
        <p:spPr>
          <a:xfrm>
            <a:off x="685800" y="1143000"/>
            <a:ext cx="5485320" cy="3085200"/>
          </a:xfrm>
          <a:prstGeom prst="rect">
            <a:avLst/>
          </a:prstGeom>
        </p:spPr>
      </p:sp>
      <p:sp>
        <p:nvSpPr>
          <p:cNvPr id="1010"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Some seaborn functions will default to a sequential palette when you are mapping numeric data. (For historical reasons, both categorical and numeric mappings are specified with the </a:t>
            </a:r>
            <a:r>
              <a:rPr b="0" lang="en-US" sz="2000" spc="-1" strike="noStrike">
                <a:solidFill>
                  <a:srgbClr val="000000"/>
                </a:solidFill>
                <a:latin typeface="+mn-lt"/>
                <a:ea typeface="+mn-ea"/>
              </a:rPr>
              <a:t>hue</a:t>
            </a:r>
            <a:r>
              <a:rPr b="0" lang="en-US" sz="1200" spc="-1" strike="noStrike">
                <a:solidFill>
                  <a:srgbClr val="000000"/>
                </a:solidFill>
                <a:latin typeface="+mn-lt"/>
                <a:ea typeface="+mn-ea"/>
              </a:rPr>
              <a:t> parameter in functions like </a:t>
            </a:r>
            <a:r>
              <a:rPr b="0" lang="en-US" sz="1200" spc="-1" strike="noStrike" u="sng">
                <a:solidFill>
                  <a:srgbClr val="000000"/>
                </a:solidFill>
                <a:uFillTx/>
                <a:latin typeface="+mn-lt"/>
                <a:ea typeface="+mn-ea"/>
                <a:hlinkClick r:id="rId1"/>
              </a:rPr>
              <a:t>relplot</a:t>
            </a:r>
            <a:r>
              <a:rPr b="0" lang="en-US" sz="1200" spc="-1" strike="noStrike" u="sng">
                <a:solidFill>
                  <a:srgbClr val="000000"/>
                </a:solidFill>
                <a:uFillTx/>
                <a:latin typeface="+mn-lt"/>
                <a:ea typeface="+mn-ea"/>
                <a:hlinkClick r:id="rId2"/>
              </a:rPr>
              <a:t>()</a:t>
            </a:r>
            <a:r>
              <a:rPr b="0" lang="en-US" sz="1200" spc="-1" strike="noStrike">
                <a:solidFill>
                  <a:srgbClr val="000000"/>
                </a:solidFill>
                <a:latin typeface="+mn-lt"/>
                <a:ea typeface="+mn-ea"/>
              </a:rPr>
              <a:t> or </a:t>
            </a:r>
            <a:r>
              <a:rPr b="0" lang="en-US" sz="1200" spc="-1" strike="noStrike" u="sng">
                <a:solidFill>
                  <a:srgbClr val="000000"/>
                </a:solidFill>
                <a:uFillTx/>
                <a:latin typeface="+mn-lt"/>
                <a:ea typeface="+mn-ea"/>
                <a:hlinkClick r:id="rId3"/>
              </a:rPr>
              <a:t>displot</a:t>
            </a:r>
            <a:r>
              <a:rPr b="0" lang="en-US" sz="1200" spc="-1" strike="noStrike" u="sng">
                <a:solidFill>
                  <a:srgbClr val="000000"/>
                </a:solidFill>
                <a:uFillTx/>
                <a:latin typeface="+mn-lt"/>
                <a:ea typeface="+mn-ea"/>
                <a:hlinkClick r:id="rId4"/>
              </a:rPr>
              <a:t>()</a:t>
            </a:r>
            <a:r>
              <a:rPr b="0" lang="en-US" sz="1200" spc="-1" strike="noStrike">
                <a:solidFill>
                  <a:srgbClr val="000000"/>
                </a:solidFill>
                <a:latin typeface="+mn-lt"/>
                <a:ea typeface="+mn-ea"/>
              </a:rPr>
              <a:t>, even though numeric mappings use color palettes with relatively little hue variation).</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Perceptually uniform palettes</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Because they are intended to represent numeric values, the best sequential palettes will be </a:t>
            </a:r>
            <a:r>
              <a:rPr b="0" i="1" lang="en-US" sz="1200" spc="-1" strike="noStrike">
                <a:solidFill>
                  <a:srgbClr val="000000"/>
                </a:solidFill>
                <a:latin typeface="+mn-lt"/>
                <a:ea typeface="+mn-ea"/>
              </a:rPr>
              <a:t>perceptually uniform</a:t>
            </a:r>
            <a:r>
              <a:rPr b="0" lang="en-US" sz="1200" spc="-1" strike="noStrike">
                <a:solidFill>
                  <a:srgbClr val="000000"/>
                </a:solidFill>
                <a:latin typeface="+mn-lt"/>
                <a:ea typeface="+mn-ea"/>
              </a:rPr>
              <a:t>, meaning that the relative discriminability of two colors is proportional to the difference between the corresponding data values.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Which one can be used for lines and plots? </a:t>
            </a:r>
            <a:endParaRPr b="0" lang="en-US" sz="20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Which can be used for heatmaps?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Left for heatmaps (colors approaching white would be useful for very low values – but they can’t map points or lines on a background) </a:t>
            </a:r>
            <a:endParaRPr b="0" lang="en-US" sz="2000" spc="-1" strike="noStrike">
              <a:latin typeface="Arial"/>
            </a:endParaRPr>
          </a:p>
        </p:txBody>
      </p:sp>
      <p:sp>
        <p:nvSpPr>
          <p:cNvPr id="101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2442C34-FF00-4557-A8AC-51758E6DD78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2" name="PlaceHolder 1"/>
          <p:cNvSpPr>
            <a:spLocks noGrp="1"/>
          </p:cNvSpPr>
          <p:nvPr>
            <p:ph type="sldImg"/>
          </p:nvPr>
        </p:nvSpPr>
        <p:spPr>
          <a:xfrm>
            <a:off x="685800" y="1143000"/>
            <a:ext cx="5485320" cy="3085200"/>
          </a:xfrm>
          <a:prstGeom prst="rect">
            <a:avLst/>
          </a:prstGeom>
        </p:spPr>
      </p:sp>
      <p:sp>
        <p:nvSpPr>
          <p:cNvPr id="1013"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It is also possible to use the perceptually uniform colormaps provided by matplotlib, such as "magma" and "viridis":</a:t>
            </a:r>
            <a:endParaRPr b="0" lang="en-US" sz="1200" spc="-1" strike="noStrike">
              <a:latin typeface="Arial"/>
            </a:endParaRPr>
          </a:p>
          <a:p>
            <a:pPr marL="216000" indent="-215280">
              <a:lnSpc>
                <a:spcPct val="100000"/>
              </a:lnSpc>
              <a:tabLst>
                <a:tab algn="l" pos="0"/>
              </a:tabLst>
            </a:pPr>
            <a:b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As with the convention in matplotlib, every continuous colormap has a reversed version, which has the suffix "_r":</a:t>
            </a:r>
            <a:endParaRPr b="0" lang="en-US" sz="1200" spc="-1" strike="noStrike">
              <a:latin typeface="Arial"/>
            </a:endParaRPr>
          </a:p>
          <a:p>
            <a:pPr marL="216000" indent="-215280">
              <a:lnSpc>
                <a:spcPct val="100000"/>
              </a:lnSpc>
              <a:tabLst>
                <a:tab algn="l" pos="0"/>
              </a:tabLst>
            </a:pPr>
            <a:br/>
            <a:endParaRPr b="0" lang="en-US" sz="1200" spc="-1" strike="noStrike">
              <a:latin typeface="Arial"/>
            </a:endParaRPr>
          </a:p>
        </p:txBody>
      </p:sp>
      <p:sp>
        <p:nvSpPr>
          <p:cNvPr id="101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ED0681F-9269-4C64-A788-26CBFF98780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5" name="PlaceHolder 1"/>
          <p:cNvSpPr>
            <a:spLocks noGrp="1"/>
          </p:cNvSpPr>
          <p:nvPr>
            <p:ph type="sldImg"/>
          </p:nvPr>
        </p:nvSpPr>
        <p:spPr>
          <a:xfrm>
            <a:off x="685800" y="1143000"/>
            <a:ext cx="5485320" cy="3085200"/>
          </a:xfrm>
          <a:prstGeom prst="rect">
            <a:avLst/>
          </a:prstGeom>
        </p:spPr>
      </p:sp>
      <p:sp>
        <p:nvSpPr>
          <p:cNvPr id="1016"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Seaborn includes two perceptually uniform diverging palettes: </a:t>
            </a:r>
            <a:r>
              <a:rPr b="0" lang="en-US" sz="2000" spc="-1" strike="noStrike">
                <a:solidFill>
                  <a:srgbClr val="000000"/>
                </a:solidFill>
                <a:latin typeface="+mn-lt"/>
                <a:ea typeface="+mn-ea"/>
              </a:rPr>
              <a:t>"vlag"</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"icefire"</a:t>
            </a:r>
            <a:r>
              <a:rPr b="0" lang="en-US" sz="1200" spc="-1" strike="noStrike">
                <a:solidFill>
                  <a:srgbClr val="000000"/>
                </a:solidFill>
                <a:latin typeface="+mn-lt"/>
                <a:ea typeface="+mn-ea"/>
              </a:rPr>
              <a:t>. They both use blue and red at their poles, which many intuitively processes as “cold” and “hot”:</a:t>
            </a:r>
            <a:endParaRPr b="0" lang="en-US" sz="1200" spc="-1" strike="noStrike">
              <a:latin typeface="Arial"/>
            </a:endParaRPr>
          </a:p>
        </p:txBody>
      </p:sp>
      <p:sp>
        <p:nvSpPr>
          <p:cNvPr id="101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6B30A37-4DA7-43C8-83A0-907445C7FD3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8" name="PlaceHolder 1"/>
          <p:cNvSpPr>
            <a:spLocks noGrp="1"/>
          </p:cNvSpPr>
          <p:nvPr>
            <p:ph type="sldImg"/>
          </p:nvPr>
        </p:nvSpPr>
        <p:spPr>
          <a:xfrm>
            <a:off x="685800" y="1143000"/>
            <a:ext cx="5485320" cy="3085200"/>
          </a:xfrm>
          <a:prstGeom prst="rect">
            <a:avLst/>
          </a:prstGeom>
        </p:spPr>
      </p:sp>
      <p:sp>
        <p:nvSpPr>
          <p:cNvPr id="1019"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Check the video for Kimberly </a:t>
            </a:r>
            <a:endParaRPr b="0" lang="en-US" sz="2000" spc="-1" strike="noStrike">
              <a:latin typeface="Arial"/>
            </a:endParaRPr>
          </a:p>
        </p:txBody>
      </p:sp>
      <p:sp>
        <p:nvSpPr>
          <p:cNvPr id="1020"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A5B70C6-A687-4F25-B6C0-5F749C94BB8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1" name="PlaceHolder 1"/>
          <p:cNvSpPr>
            <a:spLocks noGrp="1"/>
          </p:cNvSpPr>
          <p:nvPr>
            <p:ph type="sldImg"/>
          </p:nvPr>
        </p:nvSpPr>
        <p:spPr>
          <a:xfrm>
            <a:off x="685800" y="1143000"/>
            <a:ext cx="5485320" cy="3085200"/>
          </a:xfrm>
          <a:prstGeom prst="rect">
            <a:avLst/>
          </a:prstGeom>
        </p:spPr>
      </p:sp>
      <p:sp>
        <p:nvSpPr>
          <p:cNvPr id="1022"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1023" name="CustomShape 3"/>
          <p:cNvSpPr/>
          <p:nvPr/>
        </p:nvSpPr>
        <p:spPr>
          <a:xfrm>
            <a:off x="3884760" y="8685360"/>
            <a:ext cx="2970720" cy="457560"/>
          </a:xfrm>
          <a:prstGeom prst="rect">
            <a:avLst/>
          </a:prstGeom>
          <a:noFill/>
          <a:ln>
            <a:noFill/>
          </a:ln>
        </p:spPr>
        <p:style>
          <a:lnRef idx="2"/>
          <a:fillRef idx="0"/>
          <a:effectRef idx="0"/>
          <a:fontRef idx="minor"/>
        </p:style>
        <p:txBody>
          <a:bodyPr lIns="90000" rIns="90000" tIns="45000" bIns="45000" anchor="b">
            <a:noAutofit/>
          </a:bodyPr>
          <a:p>
            <a:pPr algn="r">
              <a:lnSpc>
                <a:spcPct val="100000"/>
              </a:lnSpc>
            </a:pPr>
            <a:fld id="{D0B3B643-0094-4D81-8781-03174827C34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4" name="PlaceHolder 1"/>
          <p:cNvSpPr>
            <a:spLocks noGrp="1"/>
          </p:cNvSpPr>
          <p:nvPr>
            <p:ph type="sldImg"/>
          </p:nvPr>
        </p:nvSpPr>
        <p:spPr>
          <a:xfrm>
            <a:off x="685800" y="1143000"/>
            <a:ext cx="5485320" cy="3085200"/>
          </a:xfrm>
          <a:prstGeom prst="rect">
            <a:avLst/>
          </a:prstGeom>
        </p:spPr>
      </p:sp>
      <p:sp>
        <p:nvSpPr>
          <p:cNvPr id="1025"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1026" name="CustomShape 3"/>
          <p:cNvSpPr/>
          <p:nvPr/>
        </p:nvSpPr>
        <p:spPr>
          <a:xfrm>
            <a:off x="3884760" y="8685360"/>
            <a:ext cx="2970720" cy="457560"/>
          </a:xfrm>
          <a:prstGeom prst="rect">
            <a:avLst/>
          </a:prstGeom>
          <a:noFill/>
          <a:ln>
            <a:noFill/>
          </a:ln>
        </p:spPr>
        <p:style>
          <a:lnRef idx="2"/>
          <a:fillRef idx="0"/>
          <a:effectRef idx="0"/>
          <a:fontRef idx="minor"/>
        </p:style>
        <p:txBody>
          <a:bodyPr lIns="90000" rIns="90000" tIns="45000" bIns="45000" anchor="b">
            <a:noAutofit/>
          </a:bodyPr>
          <a:p>
            <a:pPr algn="r">
              <a:lnSpc>
                <a:spcPct val="100000"/>
              </a:lnSpc>
            </a:pPr>
            <a:fld id="{3FAF4C9B-F2B5-45A0-AC06-F83D63E261E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7" name="PlaceHolder 1"/>
          <p:cNvSpPr>
            <a:spLocks noGrp="1"/>
          </p:cNvSpPr>
          <p:nvPr>
            <p:ph type="sldImg"/>
          </p:nvPr>
        </p:nvSpPr>
        <p:spPr>
          <a:xfrm>
            <a:off x="685800" y="1143000"/>
            <a:ext cx="5485320" cy="3085200"/>
          </a:xfrm>
          <a:prstGeom prst="rect">
            <a:avLst/>
          </a:prstGeom>
        </p:spPr>
      </p:sp>
      <p:sp>
        <p:nvSpPr>
          <p:cNvPr id="1028"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Plotly Express: the Good, the Bad, and the Ugly | by Reilly Meinert | Towards Data Science</a:t>
            </a:r>
            <a:endParaRPr b="0" lang="en-US" sz="2000" spc="-1" strike="noStrike">
              <a:latin typeface="Arial"/>
            </a:endParaRPr>
          </a:p>
          <a:p>
            <a:pPr marL="216000" indent="-215280">
              <a:lnSpc>
                <a:spcPct val="100000"/>
              </a:lnSpc>
              <a:tabLst>
                <a:tab algn="l" pos="0"/>
              </a:tabLst>
            </a:pPr>
            <a:r>
              <a:rPr b="0" lang="en-US" sz="2000" spc="-1" strike="noStrike">
                <a:latin typeface="Arial"/>
              </a:rPr>
              <a:t>https://towardsdatascience.com/plotly-express-the-good-the-bad-and-the-ugly-dc941649687c </a:t>
            </a:r>
            <a:endParaRPr b="0" lang="en-US" sz="2000" spc="-1" strike="noStrike">
              <a:latin typeface="Arial"/>
            </a:endParaRPr>
          </a:p>
        </p:txBody>
      </p:sp>
      <p:sp>
        <p:nvSpPr>
          <p:cNvPr id="102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C04C71B-DF35-4998-B7E9-DAE1C9CA473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4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4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5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5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6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6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6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6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6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6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7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7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8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8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8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9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9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9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9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9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0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0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0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0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0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0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1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1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1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2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4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3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3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3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4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4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4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4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5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5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6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46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7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7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7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8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8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8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8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8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8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9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9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9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0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1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1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1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2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2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52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52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3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53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53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53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53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53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4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5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5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5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56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6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57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57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57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57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57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57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9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9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9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0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0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1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1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1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61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61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61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61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61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3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3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3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4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4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4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4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4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5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5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5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5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5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5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65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66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66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66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66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7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7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7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7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7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8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8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8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9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9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9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9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9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9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9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0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0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0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0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0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1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72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3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3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3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3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3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3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4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4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4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4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1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2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2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5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5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6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6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6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8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9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0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0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0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0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0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3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3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3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4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4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4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4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4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6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7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8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8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8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8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8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8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9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0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0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1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1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2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2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2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2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2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2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0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9" Type="http://schemas.openxmlformats.org/officeDocument/2006/relationships/slideLayout" Target="../slideLayouts/slideLayout114.xml"/><Relationship Id="rId10" Type="http://schemas.openxmlformats.org/officeDocument/2006/relationships/slideLayout" Target="../slideLayouts/slideLayout115.xml"/><Relationship Id="rId11" Type="http://schemas.openxmlformats.org/officeDocument/2006/relationships/slideLayout" Target="../slideLayouts/slideLayout116.xml"/><Relationship Id="rId12" Type="http://schemas.openxmlformats.org/officeDocument/2006/relationships/slideLayout" Target="../slideLayouts/slideLayout117.xml"/><Relationship Id="rId13" Type="http://schemas.openxmlformats.org/officeDocument/2006/relationships/slideLayout" Target="../slideLayouts/slideLayout118.xml"/><Relationship Id="rId14" Type="http://schemas.openxmlformats.org/officeDocument/2006/relationships/slideLayout" Target="../slideLayouts/slideLayout119.xml"/><Relationship Id="rId15"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slideLayout" Target="../slideLayouts/slideLayout143.xml"/><Relationship Id="rId15"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slideLayout" Target="../slideLayouts/slideLayout155.xml"/><Relationship Id="rId15"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 Id="rId9" Type="http://schemas.openxmlformats.org/officeDocument/2006/relationships/slideLayout" Target="../slideLayouts/slideLayout162.xml"/><Relationship Id="rId10" Type="http://schemas.openxmlformats.org/officeDocument/2006/relationships/slideLayout" Target="../slideLayouts/slideLayout163.xml"/><Relationship Id="rId11" Type="http://schemas.openxmlformats.org/officeDocument/2006/relationships/slideLayout" Target="../slideLayouts/slideLayout164.xml"/><Relationship Id="rId12" Type="http://schemas.openxmlformats.org/officeDocument/2006/relationships/slideLayout" Target="../slideLayouts/slideLayout165.xml"/><Relationship Id="rId13" Type="http://schemas.openxmlformats.org/officeDocument/2006/relationships/slideLayout" Target="../slideLayouts/slideLayout166.xml"/><Relationship Id="rId14" Type="http://schemas.openxmlformats.org/officeDocument/2006/relationships/slideLayout" Target="../slideLayouts/slideLayout167.xml"/><Relationship Id="rId15"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slideLayout" Target="../slideLayouts/slideLayout189.xml"/><Relationship Id="rId13" Type="http://schemas.openxmlformats.org/officeDocument/2006/relationships/slideLayout" Target="../slideLayouts/slideLayout190.xml"/><Relationship Id="rId14" Type="http://schemas.openxmlformats.org/officeDocument/2006/relationships/slideLayout" Target="../slideLayouts/slideLayout191.xml"/><Relationship Id="rId15"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193.xml"/><Relationship Id="rId5" Type="http://schemas.openxmlformats.org/officeDocument/2006/relationships/slideLayout" Target="../slideLayouts/slideLayout194.xml"/><Relationship Id="rId6" Type="http://schemas.openxmlformats.org/officeDocument/2006/relationships/slideLayout" Target="../slideLayouts/slideLayout195.xml"/><Relationship Id="rId7" Type="http://schemas.openxmlformats.org/officeDocument/2006/relationships/slideLayout" Target="../slideLayouts/slideLayout196.xml"/><Relationship Id="rId8" Type="http://schemas.openxmlformats.org/officeDocument/2006/relationships/slideLayout" Target="../slideLayouts/slideLayout197.xml"/><Relationship Id="rId9" Type="http://schemas.openxmlformats.org/officeDocument/2006/relationships/slideLayout" Target="../slideLayouts/slideLayout198.xml"/><Relationship Id="rId10" Type="http://schemas.openxmlformats.org/officeDocument/2006/relationships/slideLayout" Target="../slideLayouts/slideLayout199.xml"/><Relationship Id="rId11" Type="http://schemas.openxmlformats.org/officeDocument/2006/relationships/slideLayout" Target="../slideLayouts/slideLayout200.xml"/><Relationship Id="rId12" Type="http://schemas.openxmlformats.org/officeDocument/2006/relationships/slideLayout" Target="../slideLayouts/slideLayout201.xml"/><Relationship Id="rId13" Type="http://schemas.openxmlformats.org/officeDocument/2006/relationships/slideLayout" Target="../slideLayouts/slideLayout202.xml"/><Relationship Id="rId14" Type="http://schemas.openxmlformats.org/officeDocument/2006/relationships/slideLayout" Target="../slideLayouts/slideLayout203.xml"/><Relationship Id="rId15"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slideLayout" Target="../slideLayouts/slideLayout214.xml"/><Relationship Id="rId14" Type="http://schemas.openxmlformats.org/officeDocument/2006/relationships/slideLayout" Target="../slideLayouts/slideLayout215.xml"/><Relationship Id="rId15" Type="http://schemas.openxmlformats.org/officeDocument/2006/relationships/slideLayout" Target="../slideLayouts/slideLayout216.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0" name="CustomShape 1"/>
          <p:cNvSpPr/>
          <p:nvPr/>
        </p:nvSpPr>
        <p:spPr>
          <a:xfrm>
            <a:off x="360" y="176040"/>
            <a:ext cx="12187800" cy="1644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 name="Picture 7" descr=""/>
          <p:cNvPicPr/>
          <p:nvPr/>
        </p:nvPicPr>
        <p:blipFill>
          <a:blip r:embed="rId2"/>
          <a:stretch/>
        </p:blipFill>
        <p:spPr>
          <a:xfrm>
            <a:off x="10986840" y="201960"/>
            <a:ext cx="1132560" cy="1071720"/>
          </a:xfrm>
          <a:prstGeom prst="rect">
            <a:avLst/>
          </a:prstGeom>
          <a:ln>
            <a:noFill/>
          </a:ln>
        </p:spPr>
      </p:pic>
      <p:pic>
        <p:nvPicPr>
          <p:cNvPr id="2" name="Picture 8" descr=""/>
          <p:cNvPicPr/>
          <p:nvPr/>
        </p:nvPicPr>
        <p:blipFill>
          <a:blip r:embed="rId3"/>
          <a:stretch/>
        </p:blipFill>
        <p:spPr>
          <a:xfrm>
            <a:off x="10986840" y="201960"/>
            <a:ext cx="1132560" cy="1071720"/>
          </a:xfrm>
          <a:prstGeom prst="rect">
            <a:avLst/>
          </a:prstGeom>
          <a:ln>
            <a:noFill/>
          </a:ln>
        </p:spPr>
      </p:pic>
      <p:sp>
        <p:nvSpPr>
          <p:cNvPr id="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a:t>
            </a:r>
            <a:r>
              <a:rPr b="0" lang="en-US" sz="4400" spc="-1" strike="noStrike">
                <a:latin typeface="Arial"/>
              </a:rPr>
              <a:t>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form</a:t>
            </a:r>
            <a:r>
              <a:rPr b="0" lang="en-US" sz="4400" spc="-1" strike="noStrike">
                <a:latin typeface="Arial"/>
              </a:rPr>
              <a:t>at</a:t>
            </a:r>
            <a:endParaRPr b="0" lang="en-US" sz="4400" spc="-1" strike="noStrike">
              <a:latin typeface="Arial"/>
            </a:endParaRPr>
          </a:p>
        </p:txBody>
      </p:sp>
      <p:sp>
        <p:nvSpPr>
          <p:cNvPr id="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370"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371" name="Picture 7" descr=""/>
          <p:cNvPicPr/>
          <p:nvPr/>
        </p:nvPicPr>
        <p:blipFill>
          <a:blip r:embed="rId2"/>
          <a:stretch/>
        </p:blipFill>
        <p:spPr>
          <a:xfrm>
            <a:off x="10986840" y="201960"/>
            <a:ext cx="1129320" cy="1068480"/>
          </a:xfrm>
          <a:prstGeom prst="rect">
            <a:avLst/>
          </a:prstGeom>
          <a:ln>
            <a:noFill/>
          </a:ln>
        </p:spPr>
      </p:pic>
      <p:pic>
        <p:nvPicPr>
          <p:cNvPr id="372" name="Picture 6" descr=""/>
          <p:cNvPicPr/>
          <p:nvPr/>
        </p:nvPicPr>
        <p:blipFill>
          <a:blip r:embed="rId3"/>
          <a:stretch/>
        </p:blipFill>
        <p:spPr>
          <a:xfrm>
            <a:off x="10986840" y="201960"/>
            <a:ext cx="1129320" cy="1068480"/>
          </a:xfrm>
          <a:prstGeom prst="rect">
            <a:avLst/>
          </a:prstGeom>
          <a:ln>
            <a:noFill/>
          </a:ln>
        </p:spPr>
      </p:pic>
      <p:sp>
        <p:nvSpPr>
          <p:cNvPr id="37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7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1"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12" name="Picture 7" descr=""/>
          <p:cNvPicPr/>
          <p:nvPr/>
        </p:nvPicPr>
        <p:blipFill>
          <a:blip r:embed="rId2"/>
          <a:stretch/>
        </p:blipFill>
        <p:spPr>
          <a:xfrm>
            <a:off x="10986840" y="201960"/>
            <a:ext cx="1129320" cy="1068480"/>
          </a:xfrm>
          <a:prstGeom prst="rect">
            <a:avLst/>
          </a:prstGeom>
          <a:ln>
            <a:noFill/>
          </a:ln>
        </p:spPr>
      </p:pic>
      <p:pic>
        <p:nvPicPr>
          <p:cNvPr id="413" name="Picture 6" descr=""/>
          <p:cNvPicPr/>
          <p:nvPr/>
        </p:nvPicPr>
        <p:blipFill>
          <a:blip r:embed="rId3"/>
          <a:stretch/>
        </p:blipFill>
        <p:spPr>
          <a:xfrm>
            <a:off x="10986840" y="201960"/>
            <a:ext cx="1129320" cy="1068480"/>
          </a:xfrm>
          <a:prstGeom prst="rect">
            <a:avLst/>
          </a:prstGeom>
          <a:ln>
            <a:noFill/>
          </a:ln>
        </p:spPr>
      </p:pic>
      <p:sp>
        <p:nvSpPr>
          <p:cNvPr id="41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1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52"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53" name="Picture 7" descr=""/>
          <p:cNvPicPr/>
          <p:nvPr/>
        </p:nvPicPr>
        <p:blipFill>
          <a:blip r:embed="rId2"/>
          <a:stretch/>
        </p:blipFill>
        <p:spPr>
          <a:xfrm>
            <a:off x="10986840" y="201960"/>
            <a:ext cx="1129320" cy="1068480"/>
          </a:xfrm>
          <a:prstGeom prst="rect">
            <a:avLst/>
          </a:prstGeom>
          <a:ln>
            <a:noFill/>
          </a:ln>
        </p:spPr>
      </p:pic>
      <p:pic>
        <p:nvPicPr>
          <p:cNvPr id="454" name="Picture 6" descr=""/>
          <p:cNvPicPr/>
          <p:nvPr/>
        </p:nvPicPr>
        <p:blipFill>
          <a:blip r:embed="rId3"/>
          <a:stretch/>
        </p:blipFill>
        <p:spPr>
          <a:xfrm>
            <a:off x="10986840" y="201960"/>
            <a:ext cx="1129320" cy="1068480"/>
          </a:xfrm>
          <a:prstGeom prst="rect">
            <a:avLst/>
          </a:prstGeom>
          <a:ln>
            <a:noFill/>
          </a:ln>
        </p:spPr>
      </p:pic>
      <p:sp>
        <p:nvSpPr>
          <p:cNvPr id="455"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56"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93"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94" name="Picture 7" descr=""/>
          <p:cNvPicPr/>
          <p:nvPr/>
        </p:nvPicPr>
        <p:blipFill>
          <a:blip r:embed="rId2"/>
          <a:stretch/>
        </p:blipFill>
        <p:spPr>
          <a:xfrm>
            <a:off x="10986840" y="201960"/>
            <a:ext cx="1129320" cy="1068480"/>
          </a:xfrm>
          <a:prstGeom prst="rect">
            <a:avLst/>
          </a:prstGeom>
          <a:ln>
            <a:noFill/>
          </a:ln>
        </p:spPr>
      </p:pic>
      <p:pic>
        <p:nvPicPr>
          <p:cNvPr id="495" name="Picture 6" descr=""/>
          <p:cNvPicPr/>
          <p:nvPr/>
        </p:nvPicPr>
        <p:blipFill>
          <a:blip r:embed="rId3"/>
          <a:stretch/>
        </p:blipFill>
        <p:spPr>
          <a:xfrm>
            <a:off x="10986840" y="201960"/>
            <a:ext cx="1129320" cy="1068480"/>
          </a:xfrm>
          <a:prstGeom prst="rect">
            <a:avLst/>
          </a:prstGeom>
          <a:ln>
            <a:noFill/>
          </a:ln>
        </p:spPr>
      </p:pic>
      <p:sp>
        <p:nvSpPr>
          <p:cNvPr id="496"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497" name="PlaceHolder 3"/>
          <p:cNvSpPr>
            <a:spLocks noGrp="1"/>
          </p:cNvSpPr>
          <p:nvPr>
            <p:ph type="body"/>
          </p:nvPr>
        </p:nvSpPr>
        <p:spPr>
          <a:xfrm>
            <a:off x="60948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98" name="PlaceHolder 4"/>
          <p:cNvSpPr>
            <a:spLocks noGrp="1"/>
          </p:cNvSpPr>
          <p:nvPr>
            <p:ph type="body"/>
          </p:nvPr>
        </p:nvSpPr>
        <p:spPr>
          <a:xfrm>
            <a:off x="623196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99" name="PlaceHolder 5"/>
          <p:cNvSpPr>
            <a:spLocks noGrp="1"/>
          </p:cNvSpPr>
          <p:nvPr>
            <p:ph type="body"/>
          </p:nvPr>
        </p:nvSpPr>
        <p:spPr>
          <a:xfrm>
            <a:off x="609480" y="368208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500" name="PlaceHolder 6"/>
          <p:cNvSpPr>
            <a:spLocks noGrp="1"/>
          </p:cNvSpPr>
          <p:nvPr>
            <p:ph type="body"/>
          </p:nvPr>
        </p:nvSpPr>
        <p:spPr>
          <a:xfrm>
            <a:off x="6231960" y="368208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537"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538" name="Picture 7" descr=""/>
          <p:cNvPicPr/>
          <p:nvPr/>
        </p:nvPicPr>
        <p:blipFill>
          <a:blip r:embed="rId2"/>
          <a:stretch/>
        </p:blipFill>
        <p:spPr>
          <a:xfrm>
            <a:off x="10986840" y="201960"/>
            <a:ext cx="1129320" cy="1068480"/>
          </a:xfrm>
          <a:prstGeom prst="rect">
            <a:avLst/>
          </a:prstGeom>
          <a:ln>
            <a:noFill/>
          </a:ln>
        </p:spPr>
      </p:pic>
      <p:pic>
        <p:nvPicPr>
          <p:cNvPr id="539" name="Picture 6" descr=""/>
          <p:cNvPicPr/>
          <p:nvPr/>
        </p:nvPicPr>
        <p:blipFill>
          <a:blip r:embed="rId3"/>
          <a:stretch/>
        </p:blipFill>
        <p:spPr>
          <a:xfrm>
            <a:off x="10986840" y="201960"/>
            <a:ext cx="1129320" cy="1068480"/>
          </a:xfrm>
          <a:prstGeom prst="rect">
            <a:avLst/>
          </a:prstGeom>
          <a:ln>
            <a:noFill/>
          </a:ln>
        </p:spPr>
      </p:pic>
      <p:sp>
        <p:nvSpPr>
          <p:cNvPr id="540"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41"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578"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579" name="Picture 7" descr=""/>
          <p:cNvPicPr/>
          <p:nvPr/>
        </p:nvPicPr>
        <p:blipFill>
          <a:blip r:embed="rId2"/>
          <a:stretch/>
        </p:blipFill>
        <p:spPr>
          <a:xfrm>
            <a:off x="10986840" y="201960"/>
            <a:ext cx="1129320" cy="1068480"/>
          </a:xfrm>
          <a:prstGeom prst="rect">
            <a:avLst/>
          </a:prstGeom>
          <a:ln>
            <a:noFill/>
          </a:ln>
        </p:spPr>
      </p:pic>
      <p:pic>
        <p:nvPicPr>
          <p:cNvPr id="580" name="Picture 6" descr=""/>
          <p:cNvPicPr/>
          <p:nvPr/>
        </p:nvPicPr>
        <p:blipFill>
          <a:blip r:embed="rId3"/>
          <a:stretch/>
        </p:blipFill>
        <p:spPr>
          <a:xfrm>
            <a:off x="10986840" y="201960"/>
            <a:ext cx="1129320" cy="1068480"/>
          </a:xfrm>
          <a:prstGeom prst="rect">
            <a:avLst/>
          </a:prstGeom>
          <a:ln>
            <a:noFill/>
          </a:ln>
        </p:spPr>
      </p:pic>
      <p:sp>
        <p:nvSpPr>
          <p:cNvPr id="581"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582"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583"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620"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621" name="Picture 7" descr=""/>
          <p:cNvPicPr/>
          <p:nvPr/>
        </p:nvPicPr>
        <p:blipFill>
          <a:blip r:embed="rId2"/>
          <a:stretch/>
        </p:blipFill>
        <p:spPr>
          <a:xfrm>
            <a:off x="10986840" y="201960"/>
            <a:ext cx="1129320" cy="1068480"/>
          </a:xfrm>
          <a:prstGeom prst="rect">
            <a:avLst/>
          </a:prstGeom>
          <a:ln>
            <a:noFill/>
          </a:ln>
        </p:spPr>
      </p:pic>
      <p:pic>
        <p:nvPicPr>
          <p:cNvPr id="622" name="Picture 6" descr=""/>
          <p:cNvPicPr/>
          <p:nvPr/>
        </p:nvPicPr>
        <p:blipFill>
          <a:blip r:embed="rId3"/>
          <a:stretch/>
        </p:blipFill>
        <p:spPr>
          <a:xfrm>
            <a:off x="10986840" y="201960"/>
            <a:ext cx="1129320" cy="1068480"/>
          </a:xfrm>
          <a:prstGeom prst="rect">
            <a:avLst/>
          </a:prstGeom>
          <a:ln>
            <a:noFill/>
          </a:ln>
        </p:spPr>
      </p:pic>
      <p:sp>
        <p:nvSpPr>
          <p:cNvPr id="623"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624" name="PlaceHolder 3"/>
          <p:cNvSpPr>
            <a:spLocks noGrp="1"/>
          </p:cNvSpPr>
          <p:nvPr>
            <p:ph type="body"/>
          </p:nvPr>
        </p:nvSpPr>
        <p:spPr>
          <a:xfrm>
            <a:off x="60948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625" name="PlaceHolder 4"/>
          <p:cNvSpPr>
            <a:spLocks noGrp="1"/>
          </p:cNvSpPr>
          <p:nvPr>
            <p:ph type="body"/>
          </p:nvPr>
        </p:nvSpPr>
        <p:spPr>
          <a:xfrm>
            <a:off x="623196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626" name="PlaceHolder 5"/>
          <p:cNvSpPr>
            <a:spLocks noGrp="1"/>
          </p:cNvSpPr>
          <p:nvPr>
            <p:ph type="body"/>
          </p:nvPr>
        </p:nvSpPr>
        <p:spPr>
          <a:xfrm>
            <a:off x="609480" y="368208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627" name="PlaceHolder 6"/>
          <p:cNvSpPr>
            <a:spLocks noGrp="1"/>
          </p:cNvSpPr>
          <p:nvPr>
            <p:ph type="body"/>
          </p:nvPr>
        </p:nvSpPr>
        <p:spPr>
          <a:xfrm>
            <a:off x="6231960" y="368208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664"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665" name="Picture 7" descr=""/>
          <p:cNvPicPr/>
          <p:nvPr/>
        </p:nvPicPr>
        <p:blipFill>
          <a:blip r:embed="rId2"/>
          <a:stretch/>
        </p:blipFill>
        <p:spPr>
          <a:xfrm>
            <a:off x="10986840" y="201960"/>
            <a:ext cx="1129320" cy="1068480"/>
          </a:xfrm>
          <a:prstGeom prst="rect">
            <a:avLst/>
          </a:prstGeom>
          <a:ln>
            <a:noFill/>
          </a:ln>
        </p:spPr>
      </p:pic>
      <p:pic>
        <p:nvPicPr>
          <p:cNvPr id="666" name="Picture 6" descr=""/>
          <p:cNvPicPr/>
          <p:nvPr/>
        </p:nvPicPr>
        <p:blipFill>
          <a:blip r:embed="rId3"/>
          <a:stretch/>
        </p:blipFill>
        <p:spPr>
          <a:xfrm>
            <a:off x="10986840" y="201960"/>
            <a:ext cx="1129320" cy="1068480"/>
          </a:xfrm>
          <a:prstGeom prst="rect">
            <a:avLst/>
          </a:prstGeom>
          <a:ln>
            <a:noFill/>
          </a:ln>
        </p:spPr>
      </p:pic>
      <p:sp>
        <p:nvSpPr>
          <p:cNvPr id="667"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668"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705"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706" name="Picture 7" descr=""/>
          <p:cNvPicPr/>
          <p:nvPr/>
        </p:nvPicPr>
        <p:blipFill>
          <a:blip r:embed="rId2"/>
          <a:stretch/>
        </p:blipFill>
        <p:spPr>
          <a:xfrm>
            <a:off x="10986840" y="201960"/>
            <a:ext cx="1129320" cy="1068480"/>
          </a:xfrm>
          <a:prstGeom prst="rect">
            <a:avLst/>
          </a:prstGeom>
          <a:ln>
            <a:noFill/>
          </a:ln>
        </p:spPr>
      </p:pic>
      <p:pic>
        <p:nvPicPr>
          <p:cNvPr id="707" name="Picture 6" descr=""/>
          <p:cNvPicPr/>
          <p:nvPr/>
        </p:nvPicPr>
        <p:blipFill>
          <a:blip r:embed="rId3"/>
          <a:stretch/>
        </p:blipFill>
        <p:spPr>
          <a:xfrm>
            <a:off x="10986840" y="201960"/>
            <a:ext cx="1129320" cy="1068480"/>
          </a:xfrm>
          <a:prstGeom prst="rect">
            <a:avLst/>
          </a:prstGeom>
          <a:ln>
            <a:noFill/>
          </a:ln>
        </p:spPr>
      </p:pic>
      <p:sp>
        <p:nvSpPr>
          <p:cNvPr id="708"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709"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710"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 name="CustomShape 1"/>
          <p:cNvSpPr/>
          <p:nvPr/>
        </p:nvSpPr>
        <p:spPr>
          <a:xfrm>
            <a:off x="360" y="176040"/>
            <a:ext cx="12187800" cy="1644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2" name="Picture 7" descr=""/>
          <p:cNvPicPr/>
          <p:nvPr/>
        </p:nvPicPr>
        <p:blipFill>
          <a:blip r:embed="rId2"/>
          <a:stretch/>
        </p:blipFill>
        <p:spPr>
          <a:xfrm>
            <a:off x="10986840" y="201960"/>
            <a:ext cx="1132560" cy="1071720"/>
          </a:xfrm>
          <a:prstGeom prst="rect">
            <a:avLst/>
          </a:prstGeom>
          <a:ln>
            <a:noFill/>
          </a:ln>
        </p:spPr>
      </p:pic>
      <p:pic>
        <p:nvPicPr>
          <p:cNvPr id="43" name="Picture 6" descr=""/>
          <p:cNvPicPr/>
          <p:nvPr/>
        </p:nvPicPr>
        <p:blipFill>
          <a:blip r:embed="rId3"/>
          <a:stretch/>
        </p:blipFill>
        <p:spPr>
          <a:xfrm>
            <a:off x="10986840" y="201960"/>
            <a:ext cx="1132560" cy="1071720"/>
          </a:xfrm>
          <a:prstGeom prst="rect">
            <a:avLst/>
          </a:prstGeom>
          <a:ln>
            <a:noFill/>
          </a:ln>
        </p:spPr>
      </p:pic>
      <p:sp>
        <p:nvSpPr>
          <p:cNvPr id="4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2" name="CustomShape 1"/>
          <p:cNvSpPr/>
          <p:nvPr/>
        </p:nvSpPr>
        <p:spPr>
          <a:xfrm>
            <a:off x="360" y="176040"/>
            <a:ext cx="12187800" cy="1644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83" name="Picture 7" descr=""/>
          <p:cNvPicPr/>
          <p:nvPr/>
        </p:nvPicPr>
        <p:blipFill>
          <a:blip r:embed="rId2"/>
          <a:stretch/>
        </p:blipFill>
        <p:spPr>
          <a:xfrm>
            <a:off x="10986840" y="201960"/>
            <a:ext cx="1132560" cy="1071720"/>
          </a:xfrm>
          <a:prstGeom prst="rect">
            <a:avLst/>
          </a:prstGeom>
          <a:ln>
            <a:noFill/>
          </a:ln>
        </p:spPr>
      </p:pic>
      <p:pic>
        <p:nvPicPr>
          <p:cNvPr id="84" name="Picture 6" descr=""/>
          <p:cNvPicPr/>
          <p:nvPr/>
        </p:nvPicPr>
        <p:blipFill>
          <a:blip r:embed="rId3"/>
          <a:stretch/>
        </p:blipFill>
        <p:spPr>
          <a:xfrm>
            <a:off x="10986840" y="201960"/>
            <a:ext cx="1132560" cy="1071720"/>
          </a:xfrm>
          <a:prstGeom prst="rect">
            <a:avLst/>
          </a:prstGeom>
          <a:ln>
            <a:noFill/>
          </a:ln>
        </p:spPr>
      </p:pic>
      <p:sp>
        <p:nvSpPr>
          <p:cNvPr id="85"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6"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23" name="CustomShape 1"/>
          <p:cNvSpPr/>
          <p:nvPr/>
        </p:nvSpPr>
        <p:spPr>
          <a:xfrm>
            <a:off x="360" y="176040"/>
            <a:ext cx="12187800" cy="1644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24" name="Picture 7" descr=""/>
          <p:cNvPicPr/>
          <p:nvPr/>
        </p:nvPicPr>
        <p:blipFill>
          <a:blip r:embed="rId2"/>
          <a:stretch/>
        </p:blipFill>
        <p:spPr>
          <a:xfrm>
            <a:off x="10986840" y="201960"/>
            <a:ext cx="1132560" cy="1071720"/>
          </a:xfrm>
          <a:prstGeom prst="rect">
            <a:avLst/>
          </a:prstGeom>
          <a:ln>
            <a:noFill/>
          </a:ln>
        </p:spPr>
      </p:pic>
      <p:pic>
        <p:nvPicPr>
          <p:cNvPr id="125" name="Picture 6" descr=""/>
          <p:cNvPicPr/>
          <p:nvPr/>
        </p:nvPicPr>
        <p:blipFill>
          <a:blip r:embed="rId3"/>
          <a:stretch/>
        </p:blipFill>
        <p:spPr>
          <a:xfrm>
            <a:off x="10986840" y="201960"/>
            <a:ext cx="1132560" cy="1071720"/>
          </a:xfrm>
          <a:prstGeom prst="rect">
            <a:avLst/>
          </a:prstGeom>
          <a:ln>
            <a:noFill/>
          </a:ln>
        </p:spPr>
      </p:pic>
      <p:sp>
        <p:nvSpPr>
          <p:cNvPr id="126"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27" name="PlaceHolder 3"/>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64" name="CustomShape 1"/>
          <p:cNvSpPr/>
          <p:nvPr/>
        </p:nvSpPr>
        <p:spPr>
          <a:xfrm>
            <a:off x="360" y="176040"/>
            <a:ext cx="12187800" cy="1644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65" name="Picture 7" descr=""/>
          <p:cNvPicPr/>
          <p:nvPr/>
        </p:nvPicPr>
        <p:blipFill>
          <a:blip r:embed="rId2"/>
          <a:stretch/>
        </p:blipFill>
        <p:spPr>
          <a:xfrm>
            <a:off x="10986840" y="201960"/>
            <a:ext cx="1132560" cy="1071720"/>
          </a:xfrm>
          <a:prstGeom prst="rect">
            <a:avLst/>
          </a:prstGeom>
          <a:ln>
            <a:noFill/>
          </a:ln>
        </p:spPr>
      </p:pic>
      <p:pic>
        <p:nvPicPr>
          <p:cNvPr id="166" name="Picture 6" descr=""/>
          <p:cNvPicPr/>
          <p:nvPr/>
        </p:nvPicPr>
        <p:blipFill>
          <a:blip r:embed="rId3"/>
          <a:stretch/>
        </p:blipFill>
        <p:spPr>
          <a:xfrm>
            <a:off x="10986840" y="201960"/>
            <a:ext cx="1132560" cy="1071720"/>
          </a:xfrm>
          <a:prstGeom prst="rect">
            <a:avLst/>
          </a:prstGeom>
          <a:ln>
            <a:noFill/>
          </a:ln>
        </p:spPr>
      </p:pic>
      <p:sp>
        <p:nvSpPr>
          <p:cNvPr id="167"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68"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05"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206" name="Picture 7" descr=""/>
          <p:cNvPicPr/>
          <p:nvPr/>
        </p:nvPicPr>
        <p:blipFill>
          <a:blip r:embed="rId2"/>
          <a:stretch/>
        </p:blipFill>
        <p:spPr>
          <a:xfrm>
            <a:off x="10986840" y="201960"/>
            <a:ext cx="1129320" cy="1068480"/>
          </a:xfrm>
          <a:prstGeom prst="rect">
            <a:avLst/>
          </a:prstGeom>
          <a:ln>
            <a:noFill/>
          </a:ln>
        </p:spPr>
      </p:pic>
      <p:pic>
        <p:nvPicPr>
          <p:cNvPr id="207" name="Picture 6" descr=""/>
          <p:cNvPicPr/>
          <p:nvPr/>
        </p:nvPicPr>
        <p:blipFill>
          <a:blip r:embed="rId3"/>
          <a:stretch/>
        </p:blipFill>
        <p:spPr>
          <a:xfrm>
            <a:off x="10986840" y="201960"/>
            <a:ext cx="1129320" cy="1068480"/>
          </a:xfrm>
          <a:prstGeom prst="rect">
            <a:avLst/>
          </a:prstGeom>
          <a:ln>
            <a:noFill/>
          </a:ln>
        </p:spPr>
      </p:pic>
      <p:sp>
        <p:nvSpPr>
          <p:cNvPr id="208"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09"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10"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47"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248" name="Picture 7" descr=""/>
          <p:cNvPicPr/>
          <p:nvPr/>
        </p:nvPicPr>
        <p:blipFill>
          <a:blip r:embed="rId2"/>
          <a:stretch/>
        </p:blipFill>
        <p:spPr>
          <a:xfrm>
            <a:off x="10986840" y="201960"/>
            <a:ext cx="1129320" cy="1068480"/>
          </a:xfrm>
          <a:prstGeom prst="rect">
            <a:avLst/>
          </a:prstGeom>
          <a:ln>
            <a:noFill/>
          </a:ln>
        </p:spPr>
      </p:pic>
      <p:pic>
        <p:nvPicPr>
          <p:cNvPr id="249" name="Picture 6" descr=""/>
          <p:cNvPicPr/>
          <p:nvPr/>
        </p:nvPicPr>
        <p:blipFill>
          <a:blip r:embed="rId3"/>
          <a:stretch/>
        </p:blipFill>
        <p:spPr>
          <a:xfrm>
            <a:off x="10986840" y="201960"/>
            <a:ext cx="1129320" cy="1068480"/>
          </a:xfrm>
          <a:prstGeom prst="rect">
            <a:avLst/>
          </a:prstGeom>
          <a:ln>
            <a:noFill/>
          </a:ln>
        </p:spPr>
      </p:pic>
      <p:sp>
        <p:nvSpPr>
          <p:cNvPr id="250"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51"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88"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289" name="Picture 7" descr=""/>
          <p:cNvPicPr/>
          <p:nvPr/>
        </p:nvPicPr>
        <p:blipFill>
          <a:blip r:embed="rId2"/>
          <a:stretch/>
        </p:blipFill>
        <p:spPr>
          <a:xfrm>
            <a:off x="10986840" y="201960"/>
            <a:ext cx="1129320" cy="1068480"/>
          </a:xfrm>
          <a:prstGeom prst="rect">
            <a:avLst/>
          </a:prstGeom>
          <a:ln>
            <a:noFill/>
          </a:ln>
        </p:spPr>
      </p:pic>
      <p:pic>
        <p:nvPicPr>
          <p:cNvPr id="290" name="Picture 6" descr=""/>
          <p:cNvPicPr/>
          <p:nvPr/>
        </p:nvPicPr>
        <p:blipFill>
          <a:blip r:embed="rId3"/>
          <a:stretch/>
        </p:blipFill>
        <p:spPr>
          <a:xfrm>
            <a:off x="10986840" y="201960"/>
            <a:ext cx="1129320" cy="1068480"/>
          </a:xfrm>
          <a:prstGeom prst="rect">
            <a:avLst/>
          </a:prstGeom>
          <a:ln>
            <a:noFill/>
          </a:ln>
        </p:spPr>
      </p:pic>
      <p:sp>
        <p:nvSpPr>
          <p:cNvPr id="291"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92"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329"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330" name="Picture 7" descr=""/>
          <p:cNvPicPr/>
          <p:nvPr/>
        </p:nvPicPr>
        <p:blipFill>
          <a:blip r:embed="rId2"/>
          <a:stretch/>
        </p:blipFill>
        <p:spPr>
          <a:xfrm>
            <a:off x="10986840" y="201960"/>
            <a:ext cx="1129320" cy="1068480"/>
          </a:xfrm>
          <a:prstGeom prst="rect">
            <a:avLst/>
          </a:prstGeom>
          <a:ln>
            <a:noFill/>
          </a:ln>
        </p:spPr>
      </p:pic>
      <p:pic>
        <p:nvPicPr>
          <p:cNvPr id="331" name="Picture 6" descr=""/>
          <p:cNvPicPr/>
          <p:nvPr/>
        </p:nvPicPr>
        <p:blipFill>
          <a:blip r:embed="rId3"/>
          <a:stretch/>
        </p:blipFill>
        <p:spPr>
          <a:xfrm>
            <a:off x="10986840" y="201960"/>
            <a:ext cx="1129320" cy="1068480"/>
          </a:xfrm>
          <a:prstGeom prst="rect">
            <a:avLst/>
          </a:prstGeom>
          <a:ln>
            <a:noFill/>
          </a:ln>
        </p:spPr>
      </p:pic>
      <p:sp>
        <p:nvSpPr>
          <p:cNvPr id="332"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33"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64.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7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85.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8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hyperlink" Target="https://public.tableau.com/views/VisualVocabulary/VisualVocabulary?%3AshowVizHome=no" TargetMode="External"/><Relationship Id="rId3" Type="http://schemas.openxmlformats.org/officeDocument/2006/relationships/slideLayout" Target="../slideLayouts/slideLayout85.xml"/>
</Relationships>
</file>

<file path=ppt/slides/_rels/slide15.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hyperlink" Target="https://public.tableau.com/app/profile/josh.weyburne/viz/CookBook/VizCookbook" TargetMode="External"/><Relationship Id="rId3" Type="http://schemas.openxmlformats.org/officeDocument/2006/relationships/slideLayout" Target="../slideLayouts/slideLayout85.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85.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85.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hyperlink" Target="https://campus.datacamp.com/courses/analyzing-data-in-tableau/preparing-for-analysis?ex=2" TargetMode="External"/><Relationship Id="rId2" Type="http://schemas.openxmlformats.org/officeDocument/2006/relationships/slideLayout" Target="../slideLayouts/slideLayout97.xml"/>
</Relationships>
</file>

<file path=ppt/slides/_rels/slide19.xml.rels><?xml version="1.0" encoding="UTF-8"?>
<Relationships xmlns="http://schemas.openxmlformats.org/package/2006/relationships"><Relationship Id="rId1" Type="http://schemas.openxmlformats.org/officeDocument/2006/relationships/hyperlink" Target="https://campus.datacamp.com/courses/introduction-to-tableau/getting-started-with-tableau?ex=6" TargetMode="External"/><Relationship Id="rId2" Type="http://schemas.openxmlformats.org/officeDocument/2006/relationships/slideLayout" Target="../slideLayouts/slideLayout9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campus.datacamp.com/courses/introduction-to-tableau/getting-started-with-tableau?ex=9" TargetMode="External"/><Relationship Id="rId2" Type="http://schemas.openxmlformats.org/officeDocument/2006/relationships/slideLayout" Target="../slideLayouts/slideLayout109.xml"/>
</Relationships>
</file>

<file path=ppt/slides/_rels/slide21.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09.xml"/>
</Relationships>
</file>

<file path=ppt/slides/_rels/slide22.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09.xml"/>
</Relationships>
</file>

<file path=ppt/slides/_rels/slide23.xml.rels><?xml version="1.0" encoding="UTF-8"?>
<Relationships xmlns="http://schemas.openxmlformats.org/package/2006/relationships"><Relationship Id="rId1" Type="http://schemas.openxmlformats.org/officeDocument/2006/relationships/hyperlink" Target="https://campus.datacamp.com/courses/analyzing-data-in-tableau/preparing-for-analysis?ex=4" TargetMode="External"/><Relationship Id="rId2" Type="http://schemas.openxmlformats.org/officeDocument/2006/relationships/slideLayout" Target="../slideLayouts/slideLayout109.xml"/>
</Relationships>
</file>

<file path=ppt/slides/_rels/slide24.xml.rels><?xml version="1.0" encoding="UTF-8"?>
<Relationships xmlns="http://schemas.openxmlformats.org/package/2006/relationships"><Relationship Id="rId1" Type="http://schemas.openxmlformats.org/officeDocument/2006/relationships/hyperlink" Target="https://campus.datacamp.com/courses/analyzing-data-in-tableau/preparing-for-analysis?ex=7" TargetMode="External"/><Relationship Id="rId2" Type="http://schemas.openxmlformats.org/officeDocument/2006/relationships/slideLayout" Target="../slideLayouts/slideLayout109.xml"/>
</Relationships>
</file>

<file path=ppt/slides/_rels/slide25.xml.rels><?xml version="1.0" encoding="UTF-8"?>
<Relationships xmlns="http://schemas.openxmlformats.org/package/2006/relationships"><Relationship Id="rId1" Type="http://schemas.openxmlformats.org/officeDocument/2006/relationships/hyperlink" Target="https://campus.datacamp.com/courses/analyzing-data-in-tableau/preparing-for-analysis?ex=14" TargetMode="External"/><Relationship Id="rId2" Type="http://schemas.openxmlformats.org/officeDocument/2006/relationships/slideLayout" Target="../slideLayouts/slideLayout109.xml"/>
</Relationships>
</file>

<file path=ppt/slides/_rels/slide26.xml.rels><?xml version="1.0" encoding="UTF-8"?>
<Relationships xmlns="http://schemas.openxmlformats.org/package/2006/relationships"><Relationship Id="rId1" Type="http://schemas.openxmlformats.org/officeDocument/2006/relationships/hyperlink" Target="https://campus.datacamp.com/courses/analyzing-data-in-tableau/preparing-for-analysis?ex=16" TargetMode="External"/><Relationship Id="rId2" Type="http://schemas.openxmlformats.org/officeDocument/2006/relationships/slideLayout" Target="../slideLayouts/slideLayout109.xml"/>
</Relationships>
</file>

<file path=ppt/slides/_rels/slide27.xml.rels><?xml version="1.0" encoding="UTF-8"?>
<Relationships xmlns="http://schemas.openxmlformats.org/package/2006/relationships"><Relationship Id="rId1" Type="http://schemas.openxmlformats.org/officeDocument/2006/relationships/hyperlink" Target="https://campus.datacamp.com/courses/analyzing-data-in-tableau/preparing-for-analysis?ex=18" TargetMode="External"/><Relationship Id="rId2" Type="http://schemas.openxmlformats.org/officeDocument/2006/relationships/slideLayout" Target="../slideLayouts/slideLayout109.xml"/>
</Relationships>
</file>

<file path=ppt/slides/_rels/slide28.xml.rels><?xml version="1.0" encoding="UTF-8"?>
<Relationships xmlns="http://schemas.openxmlformats.org/package/2006/relationships"><Relationship Id="rId1" Type="http://schemas.openxmlformats.org/officeDocument/2006/relationships/hyperlink" Target="https://app.datacamp.com/learn/courses/case-study-analyzing-customer-churn-in-tableau" TargetMode="External"/><Relationship Id="rId2" Type="http://schemas.openxmlformats.org/officeDocument/2006/relationships/image" Target="../media/image61.png"/><Relationship Id="rId3" Type="http://schemas.openxmlformats.org/officeDocument/2006/relationships/slideLayout" Target="../slideLayouts/slideLayout109.xml"/>
</Relationships>
</file>

<file path=ppt/slides/_rels/slide29.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hyperlink" Target="https://www.youtube.com/playlist?list=PL_t5OlLHbVGxFSiWXUsEQrDPvFd1Nhxiu" TargetMode="External"/><Relationship Id="rId3" Type="http://schemas.openxmlformats.org/officeDocument/2006/relationships/slideLayout" Target="../slideLayouts/slideLayout121.xml"/>
</Relationships>
</file>

<file path=ppt/slides/_rels/slide3.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hyperlink" Target="https://www.youtube.com/watch?v=uZlMNUPA26E" TargetMode="External"/><Relationship Id="rId2" Type="http://schemas.openxmlformats.org/officeDocument/2006/relationships/slideLayout" Target="../slideLayouts/slideLayout121.xml"/>
</Relationships>
</file>

<file path=ppt/slides/_rels/slide31.xml.rels><?xml version="1.0" encoding="UTF-8"?>
<Relationships xmlns="http://schemas.openxmlformats.org/package/2006/relationships"><Relationship Id="rId1" Type="http://schemas.openxmlformats.org/officeDocument/2006/relationships/hyperlink" Target="https://www.tableau.com/learn/learning-quiz" TargetMode="External"/><Relationship Id="rId2" Type="http://schemas.openxmlformats.org/officeDocument/2006/relationships/image" Target="../media/image63.png"/><Relationship Id="rId3" Type="http://schemas.openxmlformats.org/officeDocument/2006/relationships/slideLayout" Target="../slideLayouts/slideLayout121.xml"/>
</Relationships>
</file>

<file path=ppt/slides/_rels/slide32.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slideLayout" Target="../slideLayouts/slideLayout155.xml"/>
</Relationships>
</file>

<file path=ppt/slides/_rels/slide33.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hyperlink" Target="https://public.tableau.com/views/BBCAudiencesTableauStyleGuide/HowTo?%3Aembed=y&amp;%3AshowVizHome=no&amp;%3Adisplay_count=y&amp;%3Adisplay_static_image=y" TargetMode="External"/><Relationship Id="rId4" Type="http://schemas.openxmlformats.org/officeDocument/2006/relationships/slideLayout" Target="../slideLayouts/slideLayout155.xml"/>
</Relationships>
</file>

<file path=ppt/slides/_rels/slide34.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hyperlink" Target="https://public.tableau.com/views/BBCAudiencesTableauStyleGuide/LayoutLogic?%3Aembed=y&amp;%3AshowVizHome=no&amp;%3Adisplay_count=y&amp;%3Adisplay_static_image=y" TargetMode="External"/><Relationship Id="rId3" Type="http://schemas.openxmlformats.org/officeDocument/2006/relationships/slideLayout" Target="../slideLayouts/slideLayout155.xml"/>
</Relationships>
</file>

<file path=ppt/slides/_rels/slide35.xml.rels><?xml version="1.0" encoding="UTF-8"?>
<Relationships xmlns="http://schemas.openxmlformats.org/package/2006/relationships"><Relationship Id="rId1" Type="http://schemas.openxmlformats.org/officeDocument/2006/relationships/hyperlink" Target="https://help.tableau.com/current/pro/desktop/en-us/formatting_worksheet.htm#Copy_and_paste_worksheet_formatting" TargetMode="External"/><Relationship Id="rId2" Type="http://schemas.openxmlformats.org/officeDocument/2006/relationships/image" Target="../media/image71.png"/><Relationship Id="rId3" Type="http://schemas.openxmlformats.org/officeDocument/2006/relationships/slideLayout" Target="../slideLayouts/slideLayout157.xml"/>
</Relationships>
</file>

<file path=ppt/slides/_rels/slide36.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hyperlink" Target="https://www.youtube.com/watch?v=96371LvULXM&amp;list=PLRfaJ7ZL0cF5ByWSGPFbzdijOx0mv73TY" TargetMode="External"/><Relationship Id="rId3" Type="http://schemas.openxmlformats.org/officeDocument/2006/relationships/slideLayout" Target="../slideLayouts/slideLayout157.xml"/>
</Relationships>
</file>

<file path=ppt/slides/_rels/slide37.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172.xml"/>
</Relationships>
</file>

<file path=ppt/slides/_rels/slide38.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hyperlink" Target="https://help.tableau.com/current/pro/desktop/en-us/shortcut.htm#shortcuts-for-managing-workbooks-sheets-and-files-tableau-desktop" TargetMode="External"/><Relationship Id="rId7" Type="http://schemas.openxmlformats.org/officeDocument/2006/relationships/slideLayout" Target="../slideLayouts/slideLayout191.xml"/>
</Relationships>
</file>

<file path=ppt/slides/_rels/slide39.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slideLayout" Target="../slideLayouts/slideLayout191.xml"/>
</Relationships>
</file>

<file path=ppt/slides/_rels/slide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hyperlink" Target="https://www.youtube.com/watch?v=xRTzYyfSyDo&amp;list=PLRfaJ7ZL0cF7U9cR7ORuueqxItw3qcno1" TargetMode="External"/><Relationship Id="rId3" Type="http://schemas.openxmlformats.org/officeDocument/2006/relationships/slideLayout" Target="../slideLayouts/slideLayout19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42.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208.xml"/>
</Relationships>
</file>

<file path=ppt/slides/_rels/slide43.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hyperlink" Target="https://seaborn.pydata.org/whatsnew.html" TargetMode="External"/><Relationship Id="rId5" Type="http://schemas.openxmlformats.org/officeDocument/2006/relationships/hyperlink" Target="https://seaborn.pydata.org/whatsnew.html" TargetMode="External"/><Relationship Id="rId6" Type="http://schemas.openxmlformats.org/officeDocument/2006/relationships/slideLayout" Target="../slideLayouts/slideLayout13.xml"/><Relationship Id="rId7"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slideLayout" Target="../slideLayouts/slideLayout13.xml"/><Relationship Id="rId4"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13.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37.xml"/>
</Relationships>
</file>

<file path=ppt/slides/_rels/slide50.xml.rels><?xml version="1.0" encoding="UTF-8"?>
<Relationships xmlns="http://schemas.openxmlformats.org/package/2006/relationships"><Relationship Id="rId1" Type="http://schemas.openxmlformats.org/officeDocument/2006/relationships/hyperlink" Target="https://seaborn.pydata.org/tutorial/color_palettes.html#vary-luminance-to-represent-numbers" TargetMode="External"/><Relationship Id="rId2" Type="http://schemas.openxmlformats.org/officeDocument/2006/relationships/image" Target="../media/image98.png"/><Relationship Id="rId3" Type="http://schemas.openxmlformats.org/officeDocument/2006/relationships/slideLayout" Target="../slideLayouts/slideLayout13.xml"/><Relationship Id="rId4"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image" Target="../media/image101.png"/><Relationship Id="rId4"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slideLayout" Target="../slideLayouts/slideLayout13.xml"/><Relationship Id="rId6"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13.xml"/><Relationship Id="rId4"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13.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13.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49.xml"/>
</Relationships>
</file>

<file path=ppt/slides/_rels/slide60.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13.xml"/><Relationship Id="rId7"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slideLayout" Target="../slideLayouts/slideLayout13.xml"/><Relationship Id="rId7"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hyperlink" Target="https://nbviewer.jupyter.org/github/plotly/plotly_express/blob/gh-pages/walkthrough.ipynb" TargetMode="External"/><Relationship Id="rId2" Type="http://schemas.openxmlformats.org/officeDocument/2006/relationships/hyperlink" Target="https://nbviewer.jupyter.org/github/plotly/plotly_express/blob/gh-pages/walkthrough.ipynb" TargetMode="External"/><Relationship Id="rId3" Type="http://schemas.openxmlformats.org/officeDocument/2006/relationships/image" Target="../media/image116.png"/><Relationship Id="rId4"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13.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hyperlink" Target="http://alphatechadmin.pythonanywhere.com/dtale/main/1" TargetMode="External"/><Relationship Id="rId2" Type="http://schemas.openxmlformats.org/officeDocument/2006/relationships/hyperlink" Target="http://alphatechadmin.pythonanywhere.com/dtale/main/1" TargetMode="External"/><Relationship Id="rId3" Type="http://schemas.openxmlformats.org/officeDocument/2006/relationships/hyperlink" Target="http://alphatechadmin.pythonanywhere.com/dtale/main/1" TargetMode="External"/><Relationship Id="rId4" Type="http://schemas.openxmlformats.org/officeDocument/2006/relationships/hyperlink" Target="http://alphatechadmin.pythonanywhere.com/dtale/main/1" TargetMode="External"/><Relationship Id="rId5" Type="http://schemas.openxmlformats.org/officeDocument/2006/relationships/image" Target="../media/image118.png"/><Relationship Id="rId6"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hyperlink" Target="https://www.kaggle.com/alexisbcook/scatter-plots" TargetMode="External"/><Relationship Id="rId2" Type="http://schemas.openxmlformats.org/officeDocument/2006/relationships/hyperlink" Target="https://www.kaggle.com/alexisbcook/scatter-plots" TargetMode="External"/><Relationship Id="rId3"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hyperlink" Target="https://projects.datacamp.com/projects/441" TargetMode="External"/><Relationship Id="rId2" Type="http://schemas.openxmlformats.org/officeDocument/2006/relationships/hyperlink" Target="https://projects.datacamp.com/projects/441" TargetMode="External"/><Relationship Id="rId3" Type="http://schemas.openxmlformats.org/officeDocument/2006/relationships/image" Target="../media/image119.png"/><Relationship Id="rId4"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hyperlink" Target="https://review.udacity.com/#!/rubrics/1060/view" TargetMode="External"/><Relationship Id="rId5"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Data Analyst Nanodegree</a:t>
            </a:r>
            <a:br/>
            <a:endParaRPr b="0" lang="en-US" sz="4000" spc="-1" strike="noStrike">
              <a:latin typeface="Arial"/>
            </a:endParaRPr>
          </a:p>
        </p:txBody>
      </p:sp>
      <p:sp>
        <p:nvSpPr>
          <p:cNvPr id="754"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1" lang="en-US" sz="3200" spc="-1" strike="noStrike">
                <a:solidFill>
                  <a:srgbClr val="ffffff"/>
                </a:solidFill>
                <a:latin typeface="Corbel"/>
                <a:ea typeface="DejaVu Sans"/>
              </a:rPr>
              <a:t>Session 8</a:t>
            </a:r>
            <a:endParaRPr b="0" lang="en-US" sz="3200" spc="-1" strike="noStrike">
              <a:latin typeface="Arial"/>
            </a:endParaRPr>
          </a:p>
          <a:p>
            <a:pPr>
              <a:lnSpc>
                <a:spcPct val="90000"/>
              </a:lnSpc>
              <a:spcBef>
                <a:spcPts val="1199"/>
              </a:spcBef>
              <a:spcAft>
                <a:spcPts val="201"/>
              </a:spcAft>
              <a:tabLst>
                <a:tab algn="l" pos="0"/>
              </a:tabLst>
            </a:pPr>
            <a:endParaRPr b="0" lang="en-US" sz="3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Conducted by:  Hamza</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1" name="" descr=""/>
          <p:cNvPicPr/>
          <p:nvPr/>
        </p:nvPicPr>
        <p:blipFill>
          <a:blip r:embed="rId1"/>
          <a:stretch/>
        </p:blipFill>
        <p:spPr>
          <a:xfrm>
            <a:off x="609120" y="1846800"/>
            <a:ext cx="5352840" cy="3490920"/>
          </a:xfrm>
          <a:prstGeom prst="rect">
            <a:avLst/>
          </a:prstGeom>
          <a:ln>
            <a:noFill/>
          </a:ln>
        </p:spPr>
      </p:pic>
      <p:pic>
        <p:nvPicPr>
          <p:cNvPr id="782" name="" descr=""/>
          <p:cNvPicPr/>
          <p:nvPr/>
        </p:nvPicPr>
        <p:blipFill>
          <a:blip r:embed="rId2"/>
          <a:stretch/>
        </p:blipFill>
        <p:spPr>
          <a:xfrm>
            <a:off x="6231600" y="2084040"/>
            <a:ext cx="5352840" cy="3016440"/>
          </a:xfrm>
          <a:prstGeom prst="rect">
            <a:avLst/>
          </a:prstGeom>
          <a:ln>
            <a:noFill/>
          </a:ln>
        </p:spPr>
      </p:pic>
      <p:sp>
        <p:nvSpPr>
          <p:cNvPr id="783" name="CustomShape 1"/>
          <p:cNvSpPr/>
          <p:nvPr/>
        </p:nvSpPr>
        <p:spPr>
          <a:xfrm>
            <a:off x="609480" y="273600"/>
            <a:ext cx="10971000" cy="11433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4" name="" descr=""/>
          <p:cNvPicPr/>
          <p:nvPr/>
        </p:nvPicPr>
        <p:blipFill>
          <a:blip r:embed="rId1"/>
          <a:stretch/>
        </p:blipFill>
        <p:spPr>
          <a:xfrm>
            <a:off x="3200400" y="2194560"/>
            <a:ext cx="5798880" cy="4307400"/>
          </a:xfrm>
          <a:prstGeom prst="rect">
            <a:avLst/>
          </a:prstGeom>
          <a:ln>
            <a:noFill/>
          </a:ln>
        </p:spPr>
      </p:pic>
      <p:sp>
        <p:nvSpPr>
          <p:cNvPr id="785" name="CustomShape 1"/>
          <p:cNvSpPr/>
          <p:nvPr/>
        </p:nvSpPr>
        <p:spPr>
          <a:xfrm>
            <a:off x="609480" y="273600"/>
            <a:ext cx="10969200" cy="11415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Market share (Slintel)</a:t>
            </a:r>
            <a:endParaRPr b="0" lang="en-US" sz="4400" spc="-1" strike="noStrike">
              <a:latin typeface="Arial"/>
            </a:endParaRPr>
          </a:p>
        </p:txBody>
      </p:sp>
      <p:sp>
        <p:nvSpPr>
          <p:cNvPr id="786" name="CustomShape 2"/>
          <p:cNvSpPr/>
          <p:nvPr/>
        </p:nvSpPr>
        <p:spPr>
          <a:xfrm>
            <a:off x="609480" y="1604520"/>
            <a:ext cx="10969200" cy="39740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7" name="CustomShape 1"/>
          <p:cNvSpPr/>
          <p:nvPr/>
        </p:nvSpPr>
        <p:spPr>
          <a:xfrm>
            <a:off x="609480" y="273600"/>
            <a:ext cx="10969200" cy="1141560"/>
          </a:xfrm>
          <a:prstGeom prst="rect">
            <a:avLst/>
          </a:prstGeom>
          <a:noFill/>
          <a:ln>
            <a:noFill/>
          </a:ln>
        </p:spPr>
        <p:style>
          <a:lnRef idx="0"/>
          <a:fillRef idx="0"/>
          <a:effectRef idx="0"/>
          <a:fontRef idx="minor"/>
        </p:style>
      </p:sp>
      <p:sp>
        <p:nvSpPr>
          <p:cNvPr id="788" name="CustomShape 2"/>
          <p:cNvSpPr/>
          <p:nvPr/>
        </p:nvSpPr>
        <p:spPr>
          <a:xfrm>
            <a:off x="609480" y="1604520"/>
            <a:ext cx="10969200" cy="3974040"/>
          </a:xfrm>
          <a:prstGeom prst="rect">
            <a:avLst/>
          </a:prstGeom>
          <a:noFill/>
          <a:ln>
            <a:noFill/>
          </a:ln>
        </p:spPr>
        <p:style>
          <a:lnRef idx="0"/>
          <a:fillRef idx="0"/>
          <a:effectRef idx="0"/>
          <a:fontRef idx="minor"/>
        </p:style>
      </p:sp>
      <p:pic>
        <p:nvPicPr>
          <p:cNvPr id="789" name="" descr=""/>
          <p:cNvPicPr/>
          <p:nvPr/>
        </p:nvPicPr>
        <p:blipFill>
          <a:blip r:embed="rId1"/>
          <a:stretch/>
        </p:blipFill>
        <p:spPr>
          <a:xfrm>
            <a:off x="1188720" y="2319840"/>
            <a:ext cx="9982800" cy="416916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90" name="CustomShape 1"/>
          <p:cNvSpPr/>
          <p:nvPr/>
        </p:nvSpPr>
        <p:spPr>
          <a:xfrm>
            <a:off x="609480" y="273600"/>
            <a:ext cx="10969200" cy="1141560"/>
          </a:xfrm>
          <a:prstGeom prst="rect">
            <a:avLst/>
          </a:prstGeom>
          <a:noFill/>
          <a:ln>
            <a:noFill/>
          </a:ln>
        </p:spPr>
        <p:style>
          <a:lnRef idx="0"/>
          <a:fillRef idx="0"/>
          <a:effectRef idx="0"/>
          <a:fontRef idx="minor"/>
        </p:style>
      </p:sp>
      <p:sp>
        <p:nvSpPr>
          <p:cNvPr id="791" name="CustomShape 2"/>
          <p:cNvSpPr/>
          <p:nvPr/>
        </p:nvSpPr>
        <p:spPr>
          <a:xfrm>
            <a:off x="609480" y="1604520"/>
            <a:ext cx="10969200" cy="3974040"/>
          </a:xfrm>
          <a:prstGeom prst="rect">
            <a:avLst/>
          </a:prstGeom>
          <a:noFill/>
          <a:ln>
            <a:noFill/>
          </a:ln>
        </p:spPr>
        <p:style>
          <a:lnRef idx="0"/>
          <a:fillRef idx="0"/>
          <a:effectRef idx="0"/>
          <a:fontRef idx="minor"/>
        </p:style>
      </p:sp>
      <p:pic>
        <p:nvPicPr>
          <p:cNvPr id="792" name="" descr=""/>
          <p:cNvPicPr/>
          <p:nvPr/>
        </p:nvPicPr>
        <p:blipFill>
          <a:blip r:embed="rId1"/>
          <a:stretch/>
        </p:blipFill>
        <p:spPr>
          <a:xfrm>
            <a:off x="1188720" y="1650240"/>
            <a:ext cx="9330840" cy="493020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3" name="CustomShape 1"/>
          <p:cNvSpPr/>
          <p:nvPr/>
        </p:nvSpPr>
        <p:spPr>
          <a:xfrm>
            <a:off x="609480" y="273600"/>
            <a:ext cx="10969200" cy="11415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Visual vocabulary</a:t>
            </a:r>
            <a:endParaRPr b="0" lang="en-US" sz="4400" spc="-1" strike="noStrike">
              <a:latin typeface="Arial"/>
            </a:endParaRPr>
          </a:p>
        </p:txBody>
      </p:sp>
      <p:pic>
        <p:nvPicPr>
          <p:cNvPr id="794" name="" descr=""/>
          <p:cNvPicPr/>
          <p:nvPr/>
        </p:nvPicPr>
        <p:blipFill>
          <a:blip r:embed="rId1"/>
          <a:stretch/>
        </p:blipFill>
        <p:spPr>
          <a:xfrm>
            <a:off x="1371600" y="1824120"/>
            <a:ext cx="9628560" cy="4939560"/>
          </a:xfrm>
          <a:prstGeom prst="rect">
            <a:avLst/>
          </a:prstGeom>
          <a:ln>
            <a:noFill/>
          </a:ln>
        </p:spPr>
      </p:pic>
      <p:sp>
        <p:nvSpPr>
          <p:cNvPr id="795" name="CustomShape 2"/>
          <p:cNvSpPr/>
          <p:nvPr/>
        </p:nvSpPr>
        <p:spPr>
          <a:xfrm>
            <a:off x="640080" y="6162480"/>
            <a:ext cx="11051280" cy="372240"/>
          </a:xfrm>
          <a:prstGeom prst="rect">
            <a:avLst/>
          </a:prstGeom>
          <a:noFill/>
          <a:ln>
            <a:noFill/>
          </a:ln>
        </p:spPr>
        <p:style>
          <a:lnRef idx="0"/>
          <a:fillRef idx="0"/>
          <a:effectRef idx="0"/>
          <a:fontRef idx="minor"/>
        </p:style>
        <p:txBody>
          <a:bodyPr lIns="90000" rIns="90000" tIns="45000" bIns="45000">
            <a:noAutofit/>
          </a:bodyPr>
          <a:p>
            <a:pPr marL="216000" indent="-213480">
              <a:lnSpc>
                <a:spcPct val="100000"/>
              </a:lnSpc>
              <a:tabLst>
                <a:tab algn="l" pos="0"/>
              </a:tabLst>
            </a:pPr>
            <a:r>
              <a:rPr b="0" lang="en-US" sz="2000" spc="-1" strike="noStrike" u="sng">
                <a:solidFill>
                  <a:srgbClr val="6eac1c"/>
                </a:solidFill>
                <a:uFillTx/>
                <a:latin typeface="Arial"/>
                <a:ea typeface="DejaVu Sans"/>
                <a:hlinkClick r:id="rId2"/>
              </a:rPr>
              <a:t>https://public.tableau.com/views/VisualVocabulary/VisualVocabulary?%3AshowVizHome=no</a:t>
            </a:r>
            <a:r>
              <a:rPr b="0" lang="en-US" sz="2000" spc="-1" strike="noStrike">
                <a:solidFill>
                  <a:srgbClr val="000000"/>
                </a:solidFill>
                <a:latin typeface="Arial"/>
                <a:ea typeface="DejaVu Sans"/>
              </a:rPr>
              <a:t>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CustomShape 1"/>
          <p:cNvSpPr/>
          <p:nvPr/>
        </p:nvSpPr>
        <p:spPr>
          <a:xfrm>
            <a:off x="609480" y="273600"/>
            <a:ext cx="10969200" cy="11415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cookbook</a:t>
            </a:r>
            <a:endParaRPr b="0" lang="en-US" sz="4400" spc="-1" strike="noStrike">
              <a:latin typeface="Arial"/>
            </a:endParaRPr>
          </a:p>
        </p:txBody>
      </p:sp>
      <p:pic>
        <p:nvPicPr>
          <p:cNvPr id="797" name="" descr=""/>
          <p:cNvPicPr/>
          <p:nvPr/>
        </p:nvPicPr>
        <p:blipFill>
          <a:blip r:embed="rId1"/>
          <a:stretch/>
        </p:blipFill>
        <p:spPr>
          <a:xfrm>
            <a:off x="1188720" y="2560320"/>
            <a:ext cx="9781200" cy="3746160"/>
          </a:xfrm>
          <a:prstGeom prst="rect">
            <a:avLst/>
          </a:prstGeom>
          <a:ln>
            <a:noFill/>
          </a:ln>
        </p:spPr>
      </p:pic>
      <p:sp>
        <p:nvSpPr>
          <p:cNvPr id="798" name="CustomShape 2"/>
          <p:cNvSpPr/>
          <p:nvPr/>
        </p:nvSpPr>
        <p:spPr>
          <a:xfrm>
            <a:off x="365760" y="6583680"/>
            <a:ext cx="835308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https://public.tableau.com/app/profile/josh.weyburne/viz/CookBook/VizCookbook</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CustomShape 1"/>
          <p:cNvSpPr/>
          <p:nvPr/>
        </p:nvSpPr>
        <p:spPr>
          <a:xfrm>
            <a:off x="609480" y="273600"/>
            <a:ext cx="10969200" cy="1141560"/>
          </a:xfrm>
          <a:prstGeom prst="rect">
            <a:avLst/>
          </a:prstGeom>
          <a:noFill/>
          <a:ln>
            <a:noFill/>
          </a:ln>
        </p:spPr>
        <p:style>
          <a:lnRef idx="0"/>
          <a:fillRef idx="0"/>
          <a:effectRef idx="0"/>
          <a:fontRef idx="minor"/>
        </p:style>
      </p:sp>
      <p:pic>
        <p:nvPicPr>
          <p:cNvPr id="800" name="" descr=""/>
          <p:cNvPicPr/>
          <p:nvPr/>
        </p:nvPicPr>
        <p:blipFill>
          <a:blip r:embed="rId1"/>
          <a:stretch/>
        </p:blipFill>
        <p:spPr>
          <a:xfrm>
            <a:off x="2377440" y="1280160"/>
            <a:ext cx="7250760" cy="506556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CustomShape 1"/>
          <p:cNvSpPr/>
          <p:nvPr/>
        </p:nvSpPr>
        <p:spPr>
          <a:xfrm>
            <a:off x="609480" y="273600"/>
            <a:ext cx="10969200" cy="1141560"/>
          </a:xfrm>
          <a:prstGeom prst="rect">
            <a:avLst/>
          </a:prstGeom>
          <a:noFill/>
          <a:ln>
            <a:noFill/>
          </a:ln>
        </p:spPr>
        <p:style>
          <a:lnRef idx="0"/>
          <a:fillRef idx="0"/>
          <a:effectRef idx="0"/>
          <a:fontRef idx="minor"/>
        </p:style>
      </p:sp>
      <p:pic>
        <p:nvPicPr>
          <p:cNvPr id="802" name="" descr=""/>
          <p:cNvPicPr/>
          <p:nvPr/>
        </p:nvPicPr>
        <p:blipFill>
          <a:blip r:embed="rId1"/>
          <a:stretch/>
        </p:blipFill>
        <p:spPr>
          <a:xfrm>
            <a:off x="2103120" y="2011680"/>
            <a:ext cx="7940520" cy="461988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3" name="CustomShape 1"/>
          <p:cNvSpPr/>
          <p:nvPr/>
        </p:nvSpPr>
        <p:spPr>
          <a:xfrm>
            <a:off x="609480" y="221040"/>
            <a:ext cx="10969920" cy="1247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Non-aggregating numerical dimensions</a:t>
            </a:r>
            <a:br/>
            <a:endParaRPr b="0" lang="en-US" sz="4400" spc="-1" strike="noStrike">
              <a:latin typeface="Arial"/>
            </a:endParaRPr>
          </a:p>
        </p:txBody>
      </p:sp>
      <p:sp>
        <p:nvSpPr>
          <p:cNvPr id="804" name="CustomShape 2"/>
          <p:cNvSpPr/>
          <p:nvPr/>
        </p:nvSpPr>
        <p:spPr>
          <a:xfrm>
            <a:off x="609480" y="1604520"/>
            <a:ext cx="10969920" cy="3974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3200" spc="-1" strike="noStrike" u="sng">
                <a:solidFill>
                  <a:srgbClr val="6eac1c"/>
                </a:solidFill>
                <a:uFillTx/>
                <a:latin typeface="Arial"/>
                <a:ea typeface="DejaVu Sans"/>
                <a:hlinkClick r:id="rId1"/>
              </a:rPr>
              <a:t>https://campus.datacamp.com/courses/analyzing-data-in-tableau/preparing-for-analysis?ex=2</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Dimensions and measures</a:t>
            </a:r>
            <a:endParaRPr b="0" lang="en-US" sz="4400" spc="-1" strike="noStrike">
              <a:latin typeface="Arial"/>
            </a:endParaRPr>
          </a:p>
        </p:txBody>
      </p:sp>
      <p:sp>
        <p:nvSpPr>
          <p:cNvPr id="806" name="CustomShape 2"/>
          <p:cNvSpPr/>
          <p:nvPr/>
        </p:nvSpPr>
        <p:spPr>
          <a:xfrm>
            <a:off x="609480" y="1604520"/>
            <a:ext cx="10969920" cy="3974760"/>
          </a:xfrm>
          <a:prstGeom prst="rect">
            <a:avLst/>
          </a:prstGeom>
          <a:noFill/>
          <a:ln>
            <a:noFill/>
          </a:ln>
        </p:spPr>
        <p:style>
          <a:lnRef idx="0"/>
          <a:fillRef idx="0"/>
          <a:effectRef idx="0"/>
          <a:fontRef idx="minor"/>
        </p:style>
        <p:txBody>
          <a:bodyPr lIns="0" rIns="0" tIns="0" bIns="0" anchor="ctr">
            <a:noAutofit/>
          </a:bodyPr>
          <a:p>
            <a:pPr algn="ctr">
              <a:lnSpc>
                <a:spcPct val="100000"/>
              </a:lnSpc>
            </a:pPr>
            <a:endParaRPr b="0" lang="en-US" sz="1800" spc="-1" strike="noStrike">
              <a:latin typeface="Arial"/>
            </a:endParaRPr>
          </a:p>
          <a:p>
            <a:pPr algn="ctr">
              <a:lnSpc>
                <a:spcPct val="100000"/>
              </a:lnSpc>
            </a:pPr>
            <a:r>
              <a:rPr b="0" lang="en-US" sz="3200" spc="-1" strike="noStrike" u="sng">
                <a:solidFill>
                  <a:srgbClr val="6eac1c"/>
                </a:solidFill>
                <a:uFillTx/>
                <a:latin typeface="Arial"/>
                <a:ea typeface="DejaVu Sans"/>
                <a:hlinkClick r:id="rId1"/>
              </a:rPr>
              <a:t>https://campus.datacamp.com/courses/introduction-to-tableau/getting-started-with-tableau?ex=6</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agenda</a:t>
            </a:r>
            <a:endParaRPr b="0" lang="en-US" sz="4000" spc="-1" strike="noStrike">
              <a:latin typeface="Arial"/>
            </a:endParaRPr>
          </a:p>
        </p:txBody>
      </p:sp>
      <p:sp>
        <p:nvSpPr>
          <p:cNvPr id="756"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1417"/>
              </a:spcBef>
            </a:pPr>
            <a:r>
              <a:rPr b="0" lang="en-US" sz="2200" spc="-1" strike="noStrike">
                <a:solidFill>
                  <a:srgbClr val="ffffff"/>
                </a:solidFill>
                <a:latin typeface="Corbel"/>
                <a:ea typeface="DejaVu Sans"/>
              </a:rPr>
              <a:t>Visual vocab </a:t>
            </a:r>
            <a:endParaRPr b="0" lang="en-US" sz="2200" spc="-1" strike="noStrike">
              <a:latin typeface="Arial"/>
            </a:endParaRPr>
          </a:p>
          <a:p>
            <a:pPr>
              <a:lnSpc>
                <a:spcPct val="100000"/>
              </a:lnSpc>
              <a:spcBef>
                <a:spcPts val="1417"/>
              </a:spcBef>
            </a:pPr>
            <a:r>
              <a:rPr b="0" lang="en-US" sz="2200" spc="-1" strike="noStrike">
                <a:solidFill>
                  <a:srgbClr val="ffffff"/>
                </a:solidFill>
                <a:latin typeface="Corbel"/>
                <a:ea typeface="DejaVu Sans"/>
              </a:rPr>
              <a:t>Level of detail</a:t>
            </a:r>
            <a:endParaRPr b="0" lang="en-US" sz="2200" spc="-1" strike="noStrike">
              <a:latin typeface="Arial"/>
            </a:endParaRPr>
          </a:p>
          <a:p>
            <a:pPr>
              <a:lnSpc>
                <a:spcPct val="100000"/>
              </a:lnSpc>
              <a:spcBef>
                <a:spcPts val="1417"/>
              </a:spcBef>
            </a:pPr>
            <a:r>
              <a:rPr b="0" lang="en-US" sz="2200" spc="-1" strike="noStrike">
                <a:solidFill>
                  <a:srgbClr val="ffffff"/>
                </a:solidFill>
                <a:latin typeface="Corbel"/>
                <a:ea typeface="DejaVu Sans"/>
              </a:rPr>
              <a:t>Layouts</a:t>
            </a:r>
            <a:endParaRPr b="0" lang="en-US" sz="2200" spc="-1" strike="noStrike">
              <a:latin typeface="Arial"/>
            </a:endParaRPr>
          </a:p>
          <a:p>
            <a:pPr>
              <a:lnSpc>
                <a:spcPct val="100000"/>
              </a:lnSpc>
              <a:spcBef>
                <a:spcPts val="1417"/>
              </a:spcBef>
            </a:pPr>
            <a:r>
              <a:rPr b="0" lang="en-US" sz="2200" spc="-1" strike="noStrike">
                <a:solidFill>
                  <a:srgbClr val="ffffff"/>
                </a:solidFill>
                <a:latin typeface="Corbel"/>
                <a:ea typeface="DejaVu Sans"/>
              </a:rPr>
              <a:t>Shortcuts</a:t>
            </a:r>
            <a:endParaRPr b="0" lang="en-US" sz="2200" spc="-1" strike="noStrike">
              <a:latin typeface="Arial"/>
            </a:endParaRPr>
          </a:p>
          <a:p>
            <a:pPr>
              <a:lnSpc>
                <a:spcPct val="100000"/>
              </a:lnSpc>
              <a:spcBef>
                <a:spcPts val="1417"/>
              </a:spcBef>
            </a:pPr>
            <a:r>
              <a:rPr b="0" lang="en-US" sz="2200" spc="-1" strike="noStrike">
                <a:solidFill>
                  <a:srgbClr val="ffffff"/>
                </a:solidFill>
                <a:latin typeface="Corbel"/>
                <a:ea typeface="DejaVu Sans"/>
              </a:rPr>
              <a:t>Tailored training</a:t>
            </a:r>
            <a:endParaRPr b="0" lang="en-US" sz="2200" spc="-1" strike="noStrike">
              <a:latin typeface="Arial"/>
            </a:endParaRPr>
          </a:p>
          <a:p>
            <a:pPr>
              <a:lnSpc>
                <a:spcPct val="100000"/>
              </a:lnSpc>
              <a:spcBef>
                <a:spcPts val="1417"/>
              </a:spcBef>
            </a:pPr>
            <a:r>
              <a:rPr b="0" lang="en-US" sz="2200" spc="-1" strike="noStrike">
                <a:solidFill>
                  <a:srgbClr val="ffffff"/>
                </a:solidFill>
                <a:latin typeface="Corbel"/>
                <a:ea typeface="DejaVu Sans"/>
              </a:rPr>
              <a:t>Seaborn</a:t>
            </a:r>
            <a:endParaRPr b="0" lang="en-US" sz="2200" spc="-1" strike="noStrike">
              <a:latin typeface="Arial"/>
            </a:endParaRPr>
          </a:p>
          <a:p>
            <a:pPr>
              <a:lnSpc>
                <a:spcPct val="100000"/>
              </a:lnSpc>
              <a:spcBef>
                <a:spcPts val="1417"/>
              </a:spcBef>
            </a:pPr>
            <a:r>
              <a:rPr b="0" lang="en-US" sz="2200" spc="-1" strike="noStrike">
                <a:solidFill>
                  <a:srgbClr val="ffffff"/>
                </a:solidFill>
                <a:latin typeface="Corbel"/>
                <a:ea typeface="DejaVu Sans"/>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Segmenting using dimensions</a:t>
            </a:r>
            <a:endParaRPr b="0" lang="en-US" sz="4400" spc="-1" strike="noStrike">
              <a:latin typeface="Arial"/>
            </a:endParaRPr>
          </a:p>
        </p:txBody>
      </p:sp>
      <p:sp>
        <p:nvSpPr>
          <p:cNvPr id="808" name="CustomShape 2"/>
          <p:cNvSpPr/>
          <p:nvPr/>
        </p:nvSpPr>
        <p:spPr>
          <a:xfrm>
            <a:off x="609480" y="1604520"/>
            <a:ext cx="10969920" cy="397476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https://campus.datacamp.com/courses/introduction-to-tableau/getting-started-with-tableau?ex=9</a:t>
            </a:r>
            <a:r>
              <a:rPr b="0" lang="en-US" sz="3200" spc="-1" strike="noStrike">
                <a:solidFill>
                  <a:srgbClr val="6eac1c"/>
                </a:solidFill>
                <a:latin typeface="Arial"/>
                <a:ea typeface="DejaVu Sans"/>
              </a:rPr>
              <a:t> </a:t>
            </a:r>
            <a:endParaRPr b="0" lang="en-US" sz="3200" spc="-1" strike="noStrike">
              <a:latin typeface="Arial"/>
            </a:endParaRPr>
          </a:p>
          <a:p>
            <a:pPr>
              <a:lnSpc>
                <a:spcPct val="100000"/>
              </a:lnSpc>
              <a:spcBef>
                <a:spcPts val="1417"/>
              </a:spcBef>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9"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Exercise data validation</a:t>
            </a:r>
            <a:endParaRPr b="0" lang="en-US" sz="4400" spc="-1" strike="noStrike">
              <a:latin typeface="Arial"/>
            </a:endParaRPr>
          </a:p>
        </p:txBody>
      </p:sp>
      <p:sp>
        <p:nvSpPr>
          <p:cNvPr id="810" name="CustomShape 2"/>
          <p:cNvSpPr/>
          <p:nvPr/>
        </p:nvSpPr>
        <p:spPr>
          <a:xfrm>
            <a:off x="609480" y="1604520"/>
            <a:ext cx="10969920" cy="3974760"/>
          </a:xfrm>
          <a:prstGeom prst="rect">
            <a:avLst/>
          </a:prstGeom>
          <a:noFill/>
          <a:ln>
            <a:noFill/>
          </a:ln>
        </p:spPr>
        <p:style>
          <a:lnRef idx="0"/>
          <a:fillRef idx="0"/>
          <a:effectRef idx="0"/>
          <a:fontRef idx="minor"/>
        </p:style>
      </p:sp>
      <p:pic>
        <p:nvPicPr>
          <p:cNvPr id="811" name="" descr=""/>
          <p:cNvPicPr/>
          <p:nvPr/>
        </p:nvPicPr>
        <p:blipFill>
          <a:blip r:embed="rId1"/>
          <a:stretch/>
        </p:blipFill>
        <p:spPr>
          <a:xfrm>
            <a:off x="1524240" y="2377440"/>
            <a:ext cx="10177560" cy="301500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2"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Preparing data</a:t>
            </a:r>
            <a:endParaRPr b="0" lang="en-US" sz="4400" spc="-1" strike="noStrike">
              <a:latin typeface="Arial"/>
            </a:endParaRPr>
          </a:p>
        </p:txBody>
      </p:sp>
      <p:sp>
        <p:nvSpPr>
          <p:cNvPr id="813" name="CustomShape 2"/>
          <p:cNvSpPr/>
          <p:nvPr/>
        </p:nvSpPr>
        <p:spPr>
          <a:xfrm>
            <a:off x="609480" y="1604520"/>
            <a:ext cx="10969920" cy="3974760"/>
          </a:xfrm>
          <a:prstGeom prst="rect">
            <a:avLst/>
          </a:prstGeom>
          <a:noFill/>
          <a:ln>
            <a:noFill/>
          </a:ln>
        </p:spPr>
        <p:style>
          <a:lnRef idx="0"/>
          <a:fillRef idx="0"/>
          <a:effectRef idx="0"/>
          <a:fontRef idx="minor"/>
        </p:style>
      </p:sp>
      <p:pic>
        <p:nvPicPr>
          <p:cNvPr id="814" name="" descr=""/>
          <p:cNvPicPr/>
          <p:nvPr/>
        </p:nvPicPr>
        <p:blipFill>
          <a:blip r:embed="rId1"/>
          <a:stretch/>
        </p:blipFill>
        <p:spPr>
          <a:xfrm>
            <a:off x="1432800" y="1772280"/>
            <a:ext cx="9537480" cy="471744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Cleaning up</a:t>
            </a:r>
            <a:endParaRPr b="0" lang="en-US" sz="4400" spc="-1" strike="noStrike">
              <a:latin typeface="Arial"/>
            </a:endParaRPr>
          </a:p>
        </p:txBody>
      </p:sp>
      <p:sp>
        <p:nvSpPr>
          <p:cNvPr id="816" name="CustomShape 2"/>
          <p:cNvSpPr/>
          <p:nvPr/>
        </p:nvSpPr>
        <p:spPr>
          <a:xfrm>
            <a:off x="609480" y="1604520"/>
            <a:ext cx="10969920" cy="3974760"/>
          </a:xfrm>
          <a:prstGeom prst="rect">
            <a:avLst/>
          </a:prstGeom>
          <a:noFill/>
          <a:ln>
            <a:noFill/>
          </a:ln>
        </p:spPr>
        <p:style>
          <a:lnRef idx="0"/>
          <a:fillRef idx="0"/>
          <a:effectRef idx="0"/>
          <a:fontRef idx="minor"/>
        </p:style>
        <p:txBody>
          <a:bodyPr lIns="0" rIns="0" tIns="0" bIns="0">
            <a:normAutofit/>
          </a:bodyPr>
          <a:p>
            <a:pPr marL="432000" indent="-32148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https://campus.datacamp.com/courses/analyzing-data-in-tableau/preparing-for-analysis?ex=4</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Calculating </a:t>
            </a:r>
            <a:endParaRPr b="0" lang="en-US" sz="4400" spc="-1" strike="noStrike">
              <a:latin typeface="Arial"/>
            </a:endParaRPr>
          </a:p>
        </p:txBody>
      </p:sp>
      <p:sp>
        <p:nvSpPr>
          <p:cNvPr id="818" name="CustomShape 2"/>
          <p:cNvSpPr/>
          <p:nvPr/>
        </p:nvSpPr>
        <p:spPr>
          <a:xfrm>
            <a:off x="609480" y="1604520"/>
            <a:ext cx="10969920" cy="3974760"/>
          </a:xfrm>
          <a:prstGeom prst="rect">
            <a:avLst/>
          </a:prstGeom>
          <a:noFill/>
          <a:ln>
            <a:noFill/>
          </a:ln>
        </p:spPr>
        <p:style>
          <a:lnRef idx="0"/>
          <a:fillRef idx="0"/>
          <a:effectRef idx="0"/>
          <a:fontRef idx="minor"/>
        </p:style>
        <p:txBody>
          <a:bodyPr lIns="0" rIns="0" tIns="0" bIns="0">
            <a:normAutofit/>
          </a:bodyPr>
          <a:p>
            <a:pPr marL="432000" indent="-32148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https://campus.datacamp.com/courses/analyzing-data-in-tableau/preparing-for-analysis?ex=7</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Slicing and dicing</a:t>
            </a:r>
            <a:endParaRPr b="0" lang="en-US" sz="4400" spc="-1" strike="noStrike">
              <a:latin typeface="Arial"/>
            </a:endParaRPr>
          </a:p>
        </p:txBody>
      </p:sp>
      <p:sp>
        <p:nvSpPr>
          <p:cNvPr id="820" name="CustomShape 2"/>
          <p:cNvSpPr/>
          <p:nvPr/>
        </p:nvSpPr>
        <p:spPr>
          <a:xfrm>
            <a:off x="609480" y="1604520"/>
            <a:ext cx="10969920" cy="3974760"/>
          </a:xfrm>
          <a:prstGeom prst="rect">
            <a:avLst/>
          </a:prstGeom>
          <a:noFill/>
          <a:ln>
            <a:noFill/>
          </a:ln>
        </p:spPr>
        <p:style>
          <a:lnRef idx="0"/>
          <a:fillRef idx="0"/>
          <a:effectRef idx="0"/>
          <a:fontRef idx="minor"/>
        </p:style>
        <p:txBody>
          <a:bodyPr lIns="0" rIns="0" tIns="0" bIns="0">
            <a:normAutofit/>
          </a:bodyPr>
          <a:p>
            <a:pPr marL="432000" indent="-32148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https://campus.datacamp.com/courses/analyzing-data-in-tableau/preparing-for-analysis?ex=14</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treemap</a:t>
            </a:r>
            <a:endParaRPr b="0" lang="en-US" sz="4400" spc="-1" strike="noStrike">
              <a:latin typeface="Arial"/>
            </a:endParaRPr>
          </a:p>
        </p:txBody>
      </p:sp>
      <p:sp>
        <p:nvSpPr>
          <p:cNvPr id="822" name="CustomShape 2"/>
          <p:cNvSpPr/>
          <p:nvPr/>
        </p:nvSpPr>
        <p:spPr>
          <a:xfrm>
            <a:off x="609480" y="1604520"/>
            <a:ext cx="10969920" cy="3974760"/>
          </a:xfrm>
          <a:prstGeom prst="rect">
            <a:avLst/>
          </a:prstGeom>
          <a:noFill/>
          <a:ln>
            <a:noFill/>
          </a:ln>
        </p:spPr>
        <p:style>
          <a:lnRef idx="0"/>
          <a:fillRef idx="0"/>
          <a:effectRef idx="0"/>
          <a:fontRef idx="minor"/>
        </p:style>
        <p:txBody>
          <a:bodyPr lIns="0" rIns="0" tIns="0" bIns="0">
            <a:normAutofit/>
          </a:bodyPr>
          <a:p>
            <a:pPr marL="432000" indent="-32148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https://campus.datacamp.com/courses/analyzing-data-in-tableau/preparing-for-analysis?ex=16</a:t>
            </a:r>
            <a:r>
              <a:rPr b="0" lang="en-US" sz="3200" spc="-1" strike="noStrike">
                <a:solidFill>
                  <a:srgbClr val="6eac1c"/>
                </a:solidFill>
                <a:latin typeface="Arial"/>
                <a:ea typeface="DejaVu Sans"/>
              </a:rPr>
              <a:t> </a:t>
            </a:r>
            <a:endParaRPr b="0" lang="en-US" sz="32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3200" spc="-1" strike="noStrike">
                <a:solidFill>
                  <a:srgbClr val="6eac1c"/>
                </a:solidFill>
                <a:latin typeface="Arial"/>
                <a:ea typeface="DejaVu Sans"/>
              </a:rPr>
              <a:t>Nice exercise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Solve it ur way</a:t>
            </a:r>
            <a:endParaRPr b="0" lang="en-US" sz="4400" spc="-1" strike="noStrike">
              <a:latin typeface="Arial"/>
            </a:endParaRPr>
          </a:p>
        </p:txBody>
      </p:sp>
      <p:sp>
        <p:nvSpPr>
          <p:cNvPr id="824" name="CustomShape 2"/>
          <p:cNvSpPr/>
          <p:nvPr/>
        </p:nvSpPr>
        <p:spPr>
          <a:xfrm>
            <a:off x="609480" y="1604520"/>
            <a:ext cx="10969920" cy="3974760"/>
          </a:xfrm>
          <a:prstGeom prst="rect">
            <a:avLst/>
          </a:prstGeom>
          <a:noFill/>
          <a:ln>
            <a:noFill/>
          </a:ln>
        </p:spPr>
        <p:style>
          <a:lnRef idx="0"/>
          <a:fillRef idx="0"/>
          <a:effectRef idx="0"/>
          <a:fontRef idx="minor"/>
        </p:style>
        <p:txBody>
          <a:bodyPr lIns="0" rIns="0" tIns="0" bIns="0">
            <a:normAutofit/>
          </a:bodyPr>
          <a:p>
            <a:pPr marL="432000" indent="-32148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https://campus.datacamp.com/courses/analyzing-data-in-tableau/preparing-for-analysis?ex=18</a:t>
            </a:r>
            <a:r>
              <a:rPr b="0" lang="en-US" sz="3200" spc="-1" strike="noStrike">
                <a:solidFill>
                  <a:srgbClr val="6eac1c"/>
                </a:solidFill>
                <a:latin typeface="Arial"/>
                <a:ea typeface="DejaVu Sans"/>
              </a:rPr>
              <a:t> </a:t>
            </a:r>
            <a:endParaRPr b="0" lang="en-US" sz="32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Datacamp course </a:t>
            </a:r>
            <a:endParaRPr b="0" lang="en-US" sz="4400" spc="-1" strike="noStrike">
              <a:latin typeface="Arial"/>
            </a:endParaRPr>
          </a:p>
        </p:txBody>
      </p:sp>
      <p:sp>
        <p:nvSpPr>
          <p:cNvPr id="826" name="CustomShape 2"/>
          <p:cNvSpPr/>
          <p:nvPr/>
        </p:nvSpPr>
        <p:spPr>
          <a:xfrm>
            <a:off x="609480" y="1604520"/>
            <a:ext cx="10969920" cy="397476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3200" spc="-1" strike="noStrike" u="sng" baseline="-33000">
                <a:solidFill>
                  <a:srgbClr val="6eac1c"/>
                </a:solidFill>
                <a:uFillTx/>
                <a:latin typeface="Arial"/>
                <a:ea typeface="DejaVu Sans"/>
                <a:hlinkClick r:id="rId1"/>
              </a:rPr>
              <a:t>https://app.datacamp.com/learn/courses/case-study-analyzing-customer-churn-in-tableau</a:t>
            </a:r>
            <a:r>
              <a:rPr b="0" lang="en-US" sz="3200" spc="-1" strike="noStrike" baseline="-33000">
                <a:solidFill>
                  <a:srgbClr val="6eac1c"/>
                </a:solidFill>
                <a:latin typeface="Arial"/>
                <a:ea typeface="DejaVu Sans"/>
              </a:rPr>
              <a:t> </a:t>
            </a:r>
            <a:endParaRPr b="0" lang="en-US" sz="3200" spc="-1" strike="noStrike">
              <a:latin typeface="Arial"/>
            </a:endParaRPr>
          </a:p>
        </p:txBody>
      </p:sp>
      <p:pic>
        <p:nvPicPr>
          <p:cNvPr id="827" name="" descr=""/>
          <p:cNvPicPr/>
          <p:nvPr/>
        </p:nvPicPr>
        <p:blipFill>
          <a:blip r:embed="rId2"/>
          <a:stretch/>
        </p:blipFill>
        <p:spPr>
          <a:xfrm>
            <a:off x="2055960" y="2834640"/>
            <a:ext cx="8274240" cy="212112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CustomShape 1"/>
          <p:cNvSpPr/>
          <p:nvPr/>
        </p:nvSpPr>
        <p:spPr>
          <a:xfrm>
            <a:off x="609480" y="273600"/>
            <a:ext cx="10969920" cy="1142280"/>
          </a:xfrm>
          <a:prstGeom prst="rect">
            <a:avLst/>
          </a:prstGeom>
          <a:noFill/>
          <a:ln>
            <a:noFill/>
          </a:ln>
        </p:spPr>
        <p:style>
          <a:lnRef idx="0"/>
          <a:fillRef idx="0"/>
          <a:effectRef idx="0"/>
          <a:fontRef idx="minor"/>
        </p:style>
      </p:sp>
      <p:pic>
        <p:nvPicPr>
          <p:cNvPr id="829" name="" descr=""/>
          <p:cNvPicPr/>
          <p:nvPr/>
        </p:nvPicPr>
        <p:blipFill>
          <a:blip r:embed="rId1"/>
          <a:stretch/>
        </p:blipFill>
        <p:spPr>
          <a:xfrm>
            <a:off x="3200400" y="2149200"/>
            <a:ext cx="5988960" cy="3975840"/>
          </a:xfrm>
          <a:prstGeom prst="rect">
            <a:avLst/>
          </a:prstGeom>
          <a:ln>
            <a:noFill/>
          </a:ln>
        </p:spPr>
      </p:pic>
      <p:sp>
        <p:nvSpPr>
          <p:cNvPr id="830" name="CustomShape 2"/>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How to?</a:t>
            </a:r>
            <a:endParaRPr b="0" lang="en-US" sz="4400" spc="-1" strike="noStrike">
              <a:latin typeface="Arial"/>
            </a:endParaRPr>
          </a:p>
        </p:txBody>
      </p:sp>
      <p:sp>
        <p:nvSpPr>
          <p:cNvPr id="831" name="CustomShape 3"/>
          <p:cNvSpPr/>
          <p:nvPr/>
        </p:nvSpPr>
        <p:spPr>
          <a:xfrm>
            <a:off x="457200" y="6492240"/>
            <a:ext cx="857340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https://www.youtube.com/playlist?list=PL_t5OlLHbVGxFSiWXUsEQrDPvFd1Nhxiu</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 name="CustomShape 1"/>
          <p:cNvSpPr/>
          <p:nvPr/>
        </p:nvSpPr>
        <p:spPr>
          <a:xfrm>
            <a:off x="1202760" y="284040"/>
            <a:ext cx="9783000" cy="1507680"/>
          </a:xfrm>
          <a:prstGeom prst="rect">
            <a:avLst/>
          </a:prstGeom>
          <a:noFill/>
          <a:ln>
            <a:noFill/>
          </a:ln>
        </p:spPr>
        <p:style>
          <a:lnRef idx="0"/>
          <a:fillRef idx="0"/>
          <a:effectRef idx="0"/>
          <a:fontRef idx="minor"/>
        </p:style>
        <p:txBody>
          <a:bodyPr lIns="0" rIns="0" tIns="0" bIns="0" anchor="ctr">
            <a:noAutofit/>
          </a:bodyPr>
          <a:p>
            <a:pPr algn="ctr">
              <a:lnSpc>
                <a:spcPct val="85000"/>
              </a:lnSpc>
            </a:pPr>
            <a:r>
              <a:rPr b="0" lang="en-US" sz="4000" spc="-1" strike="noStrike" cap="all">
                <a:solidFill>
                  <a:srgbClr val="ffffff"/>
                </a:solidFill>
                <a:latin typeface="Corbel"/>
                <a:ea typeface="DejaVu Sans"/>
              </a:rPr>
              <a:t>project</a:t>
            </a:r>
            <a:endParaRPr b="0" lang="en-US" sz="4000" spc="-1" strike="noStrike">
              <a:latin typeface="Arial"/>
            </a:endParaRPr>
          </a:p>
        </p:txBody>
      </p:sp>
      <p:pic>
        <p:nvPicPr>
          <p:cNvPr id="758" name="" descr=""/>
          <p:cNvPicPr/>
          <p:nvPr/>
        </p:nvPicPr>
        <p:blipFill>
          <a:blip r:embed="rId1"/>
          <a:stretch/>
        </p:blipFill>
        <p:spPr>
          <a:xfrm>
            <a:off x="1202760" y="3348000"/>
            <a:ext cx="4773600" cy="1531800"/>
          </a:xfrm>
          <a:prstGeom prst="rect">
            <a:avLst/>
          </a:prstGeom>
          <a:ln>
            <a:noFill/>
          </a:ln>
        </p:spPr>
      </p:pic>
      <p:pic>
        <p:nvPicPr>
          <p:cNvPr id="759" name="" descr=""/>
          <p:cNvPicPr/>
          <p:nvPr/>
        </p:nvPicPr>
        <p:blipFill>
          <a:blip r:embed="rId2"/>
          <a:stretch/>
        </p:blipFill>
        <p:spPr>
          <a:xfrm>
            <a:off x="6216120" y="2377800"/>
            <a:ext cx="4773600" cy="1272600"/>
          </a:xfrm>
          <a:prstGeom prst="rect">
            <a:avLst/>
          </a:prstGeom>
          <a:ln>
            <a:noFill/>
          </a:ln>
        </p:spPr>
      </p:pic>
      <p:sp>
        <p:nvSpPr>
          <p:cNvPr id="760" name="CustomShape 2"/>
          <p:cNvSpPr/>
          <p:nvPr/>
        </p:nvSpPr>
        <p:spPr>
          <a:xfrm>
            <a:off x="6216120" y="4208400"/>
            <a:ext cx="4773600" cy="2005200"/>
          </a:xfrm>
          <a:prstGeom prst="rect">
            <a:avLst/>
          </a:prstGeom>
          <a:noFill/>
          <a:ln>
            <a:noFill/>
          </a:ln>
        </p:spPr>
        <p:style>
          <a:lnRef idx="0"/>
          <a:fillRef idx="0"/>
          <a:effectRef idx="0"/>
          <a:fontRef idx="minor"/>
        </p:style>
        <p:txBody>
          <a:bodyPr lIns="0" rIns="0" tIns="0" bIns="0">
            <a:normAutofit/>
          </a:bodyPr>
          <a:p>
            <a:pPr marL="432000" indent="-323280">
              <a:lnSpc>
                <a:spcPct val="100000"/>
              </a:lnSpc>
              <a:spcBef>
                <a:spcPts val="1417"/>
              </a:spcBef>
              <a:buClr>
                <a:srgbClr val="000000"/>
              </a:buClr>
              <a:buSzPct val="45000"/>
              <a:buFont typeface="Wingdings" charset="2"/>
              <a:buChar char=""/>
            </a:pPr>
            <a:r>
              <a:rPr b="0" lang="en-US" sz="2200" spc="-1" strike="noStrike">
                <a:solidFill>
                  <a:srgbClr val="ffffff"/>
                </a:solidFill>
                <a:latin typeface="Corbel"/>
                <a:ea typeface="DejaVu Sans"/>
              </a:rPr>
              <a: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2"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KimberlyFessel</a:t>
            </a:r>
            <a:endParaRPr b="0" lang="en-US" sz="4400" spc="-1" strike="noStrike">
              <a:latin typeface="Arial"/>
            </a:endParaRPr>
          </a:p>
        </p:txBody>
      </p:sp>
      <p:sp>
        <p:nvSpPr>
          <p:cNvPr id="833" name="CustomShape 2"/>
          <p:cNvSpPr/>
          <p:nvPr/>
        </p:nvSpPr>
        <p:spPr>
          <a:xfrm>
            <a:off x="609480" y="1604520"/>
            <a:ext cx="10971000" cy="397584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https://www.youtube.com/watch?v=uZlMNUPA26E</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Tailored training</a:t>
            </a:r>
            <a:endParaRPr b="0" lang="en-US" sz="4400" spc="-1" strike="noStrike">
              <a:latin typeface="Arial"/>
            </a:endParaRPr>
          </a:p>
        </p:txBody>
      </p:sp>
      <p:sp>
        <p:nvSpPr>
          <p:cNvPr id="835" name="CustomShape 2"/>
          <p:cNvSpPr/>
          <p:nvPr/>
        </p:nvSpPr>
        <p:spPr>
          <a:xfrm>
            <a:off x="609480" y="1604520"/>
            <a:ext cx="10971000" cy="397584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https://www.tableau.com/learn/learning-quiz</a:t>
            </a:r>
            <a:r>
              <a:rPr b="0" lang="en-US" sz="3200" spc="-1" strike="noStrike">
                <a:solidFill>
                  <a:srgbClr val="6eac1c"/>
                </a:solidFill>
                <a:latin typeface="Arial"/>
                <a:ea typeface="DejaVu Sans"/>
              </a:rPr>
              <a:t> </a:t>
            </a:r>
            <a:endParaRPr b="0" lang="en-US" sz="3200" spc="-1" strike="noStrike">
              <a:latin typeface="Arial"/>
            </a:endParaRPr>
          </a:p>
        </p:txBody>
      </p:sp>
      <p:pic>
        <p:nvPicPr>
          <p:cNvPr id="836" name="" descr=""/>
          <p:cNvPicPr/>
          <p:nvPr/>
        </p:nvPicPr>
        <p:blipFill>
          <a:blip r:embed="rId2"/>
          <a:stretch/>
        </p:blipFill>
        <p:spPr>
          <a:xfrm>
            <a:off x="270720" y="3017880"/>
            <a:ext cx="11523600" cy="319860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Dashboard layout</a:t>
            </a:r>
            <a:endParaRPr b="0" lang="en-US" sz="4400" spc="-1" strike="noStrike">
              <a:latin typeface="Arial"/>
            </a:endParaRPr>
          </a:p>
        </p:txBody>
      </p:sp>
      <p:pic>
        <p:nvPicPr>
          <p:cNvPr id="838" name="" descr=""/>
          <p:cNvPicPr/>
          <p:nvPr/>
        </p:nvPicPr>
        <p:blipFill>
          <a:blip r:embed="rId1"/>
          <a:stretch/>
        </p:blipFill>
        <p:spPr>
          <a:xfrm>
            <a:off x="7223760" y="3840480"/>
            <a:ext cx="3199680" cy="2280960"/>
          </a:xfrm>
          <a:prstGeom prst="rect">
            <a:avLst/>
          </a:prstGeom>
          <a:ln>
            <a:noFill/>
          </a:ln>
        </p:spPr>
      </p:pic>
      <p:pic>
        <p:nvPicPr>
          <p:cNvPr id="839" name="" descr=""/>
          <p:cNvPicPr/>
          <p:nvPr/>
        </p:nvPicPr>
        <p:blipFill>
          <a:blip r:embed="rId2"/>
          <a:stretch/>
        </p:blipFill>
        <p:spPr>
          <a:xfrm>
            <a:off x="6701760" y="1604160"/>
            <a:ext cx="4413600" cy="1896120"/>
          </a:xfrm>
          <a:prstGeom prst="rect">
            <a:avLst/>
          </a:prstGeom>
          <a:ln>
            <a:noFill/>
          </a:ln>
        </p:spPr>
      </p:pic>
      <p:pic>
        <p:nvPicPr>
          <p:cNvPr id="840" name="" descr=""/>
          <p:cNvPicPr/>
          <p:nvPr/>
        </p:nvPicPr>
        <p:blipFill>
          <a:blip r:embed="rId3"/>
          <a:stretch/>
        </p:blipFill>
        <p:spPr>
          <a:xfrm>
            <a:off x="1050480" y="3681720"/>
            <a:ext cx="4470840" cy="1896120"/>
          </a:xfrm>
          <a:prstGeom prst="rect">
            <a:avLst/>
          </a:prstGeom>
          <a:ln>
            <a:noFill/>
          </a:ln>
        </p:spPr>
      </p:pic>
      <p:pic>
        <p:nvPicPr>
          <p:cNvPr id="841" name="" descr=""/>
          <p:cNvPicPr/>
          <p:nvPr/>
        </p:nvPicPr>
        <p:blipFill>
          <a:blip r:embed="rId4"/>
          <a:stretch/>
        </p:blipFill>
        <p:spPr>
          <a:xfrm>
            <a:off x="1368720" y="1486440"/>
            <a:ext cx="3476880" cy="189612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2" name="CustomShape 1"/>
          <p:cNvSpPr/>
          <p:nvPr/>
        </p:nvSpPr>
        <p:spPr>
          <a:xfrm>
            <a:off x="609480" y="273600"/>
            <a:ext cx="10971720" cy="1144080"/>
          </a:xfrm>
          <a:prstGeom prst="rect">
            <a:avLst/>
          </a:prstGeom>
          <a:noFill/>
          <a:ln>
            <a:noFill/>
          </a:ln>
        </p:spPr>
        <p:style>
          <a:lnRef idx="0"/>
          <a:fillRef idx="0"/>
          <a:effectRef idx="0"/>
          <a:fontRef idx="minor"/>
        </p:style>
      </p:sp>
      <p:sp>
        <p:nvSpPr>
          <p:cNvPr id="843" name="CustomShape 2"/>
          <p:cNvSpPr/>
          <p:nvPr/>
        </p:nvSpPr>
        <p:spPr>
          <a:xfrm>
            <a:off x="609480" y="1604520"/>
            <a:ext cx="5353560" cy="1896120"/>
          </a:xfrm>
          <a:prstGeom prst="rect">
            <a:avLst/>
          </a:prstGeom>
          <a:noFill/>
          <a:ln>
            <a:noFill/>
          </a:ln>
        </p:spPr>
        <p:style>
          <a:lnRef idx="0"/>
          <a:fillRef idx="0"/>
          <a:effectRef idx="0"/>
          <a:fontRef idx="minor"/>
        </p:style>
      </p:sp>
      <p:sp>
        <p:nvSpPr>
          <p:cNvPr id="844" name="CustomShape 3"/>
          <p:cNvSpPr/>
          <p:nvPr/>
        </p:nvSpPr>
        <p:spPr>
          <a:xfrm>
            <a:off x="6231960" y="1604520"/>
            <a:ext cx="5353560" cy="1896120"/>
          </a:xfrm>
          <a:prstGeom prst="rect">
            <a:avLst/>
          </a:prstGeom>
          <a:noFill/>
          <a:ln>
            <a:noFill/>
          </a:ln>
        </p:spPr>
        <p:style>
          <a:lnRef idx="0"/>
          <a:fillRef idx="0"/>
          <a:effectRef idx="0"/>
          <a:fontRef idx="minor"/>
        </p:style>
      </p:sp>
      <p:sp>
        <p:nvSpPr>
          <p:cNvPr id="845" name="CustomShape 4"/>
          <p:cNvSpPr/>
          <p:nvPr/>
        </p:nvSpPr>
        <p:spPr>
          <a:xfrm>
            <a:off x="609480" y="3682080"/>
            <a:ext cx="5353560" cy="1896120"/>
          </a:xfrm>
          <a:prstGeom prst="rect">
            <a:avLst/>
          </a:prstGeom>
          <a:noFill/>
          <a:ln>
            <a:noFill/>
          </a:ln>
        </p:spPr>
        <p:style>
          <a:lnRef idx="0"/>
          <a:fillRef idx="0"/>
          <a:effectRef idx="0"/>
          <a:fontRef idx="minor"/>
        </p:style>
      </p:sp>
      <p:sp>
        <p:nvSpPr>
          <p:cNvPr id="846" name="CustomShape 5"/>
          <p:cNvSpPr/>
          <p:nvPr/>
        </p:nvSpPr>
        <p:spPr>
          <a:xfrm>
            <a:off x="6231960" y="3682080"/>
            <a:ext cx="5353560" cy="1896120"/>
          </a:xfrm>
          <a:prstGeom prst="rect">
            <a:avLst/>
          </a:prstGeom>
          <a:noFill/>
          <a:ln>
            <a:noFill/>
          </a:ln>
        </p:spPr>
        <p:style>
          <a:lnRef idx="0"/>
          <a:fillRef idx="0"/>
          <a:effectRef idx="0"/>
          <a:fontRef idx="minor"/>
        </p:style>
      </p:sp>
      <p:pic>
        <p:nvPicPr>
          <p:cNvPr id="847" name="" descr=""/>
          <p:cNvPicPr/>
          <p:nvPr/>
        </p:nvPicPr>
        <p:blipFill>
          <a:blip r:embed="rId1"/>
          <a:stretch/>
        </p:blipFill>
        <p:spPr>
          <a:xfrm>
            <a:off x="2738520" y="1611360"/>
            <a:ext cx="6161760" cy="618120"/>
          </a:xfrm>
          <a:prstGeom prst="rect">
            <a:avLst/>
          </a:prstGeom>
          <a:ln>
            <a:noFill/>
          </a:ln>
        </p:spPr>
      </p:pic>
      <p:pic>
        <p:nvPicPr>
          <p:cNvPr id="848" name="" descr=""/>
          <p:cNvPicPr/>
          <p:nvPr/>
        </p:nvPicPr>
        <p:blipFill>
          <a:blip r:embed="rId2"/>
          <a:stretch/>
        </p:blipFill>
        <p:spPr>
          <a:xfrm>
            <a:off x="4050720" y="2575080"/>
            <a:ext cx="3665880" cy="2856600"/>
          </a:xfrm>
          <a:prstGeom prst="rect">
            <a:avLst/>
          </a:prstGeom>
          <a:ln>
            <a:noFill/>
          </a:ln>
        </p:spPr>
      </p:pic>
      <p:sp>
        <p:nvSpPr>
          <p:cNvPr id="849" name="CustomShape 6"/>
          <p:cNvSpPr/>
          <p:nvPr/>
        </p:nvSpPr>
        <p:spPr>
          <a:xfrm>
            <a:off x="532800" y="6159240"/>
            <a:ext cx="1703556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3"/>
              </a:rPr>
              <a:t>https://public.tableau.com/views/BBCAudiencesTableauStyleGuide/HowTo?%3Aembed=y&amp;%3AshowVizHome=no&amp;%3Adisplay_count=y&amp;%3Adisplay_static_image=y</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CustomShape 1"/>
          <p:cNvSpPr/>
          <p:nvPr/>
        </p:nvSpPr>
        <p:spPr>
          <a:xfrm>
            <a:off x="609480" y="273600"/>
            <a:ext cx="10971720" cy="1144080"/>
          </a:xfrm>
          <a:prstGeom prst="rect">
            <a:avLst/>
          </a:prstGeom>
          <a:noFill/>
          <a:ln>
            <a:noFill/>
          </a:ln>
        </p:spPr>
        <p:style>
          <a:lnRef idx="0"/>
          <a:fillRef idx="0"/>
          <a:effectRef idx="0"/>
          <a:fontRef idx="minor"/>
        </p:style>
      </p:sp>
      <p:sp>
        <p:nvSpPr>
          <p:cNvPr id="851" name="CustomShape 2"/>
          <p:cNvSpPr/>
          <p:nvPr/>
        </p:nvSpPr>
        <p:spPr>
          <a:xfrm>
            <a:off x="609480" y="1604520"/>
            <a:ext cx="5353560" cy="1896120"/>
          </a:xfrm>
          <a:prstGeom prst="rect">
            <a:avLst/>
          </a:prstGeom>
          <a:noFill/>
          <a:ln>
            <a:noFill/>
          </a:ln>
        </p:spPr>
        <p:style>
          <a:lnRef idx="0"/>
          <a:fillRef idx="0"/>
          <a:effectRef idx="0"/>
          <a:fontRef idx="minor"/>
        </p:style>
      </p:sp>
      <p:sp>
        <p:nvSpPr>
          <p:cNvPr id="852" name="CustomShape 3"/>
          <p:cNvSpPr/>
          <p:nvPr/>
        </p:nvSpPr>
        <p:spPr>
          <a:xfrm>
            <a:off x="6231960" y="1604520"/>
            <a:ext cx="5353560" cy="1896120"/>
          </a:xfrm>
          <a:prstGeom prst="rect">
            <a:avLst/>
          </a:prstGeom>
          <a:noFill/>
          <a:ln>
            <a:noFill/>
          </a:ln>
        </p:spPr>
        <p:style>
          <a:lnRef idx="0"/>
          <a:fillRef idx="0"/>
          <a:effectRef idx="0"/>
          <a:fontRef idx="minor"/>
        </p:style>
      </p:sp>
      <p:sp>
        <p:nvSpPr>
          <p:cNvPr id="853" name="CustomShape 4"/>
          <p:cNvSpPr/>
          <p:nvPr/>
        </p:nvSpPr>
        <p:spPr>
          <a:xfrm>
            <a:off x="609480" y="3682080"/>
            <a:ext cx="5353560" cy="1896120"/>
          </a:xfrm>
          <a:prstGeom prst="rect">
            <a:avLst/>
          </a:prstGeom>
          <a:noFill/>
          <a:ln>
            <a:noFill/>
          </a:ln>
        </p:spPr>
        <p:style>
          <a:lnRef idx="0"/>
          <a:fillRef idx="0"/>
          <a:effectRef idx="0"/>
          <a:fontRef idx="minor"/>
        </p:style>
      </p:sp>
      <p:sp>
        <p:nvSpPr>
          <p:cNvPr id="854" name="CustomShape 5"/>
          <p:cNvSpPr/>
          <p:nvPr/>
        </p:nvSpPr>
        <p:spPr>
          <a:xfrm>
            <a:off x="6231960" y="3682080"/>
            <a:ext cx="5353560" cy="1896120"/>
          </a:xfrm>
          <a:prstGeom prst="rect">
            <a:avLst/>
          </a:prstGeom>
          <a:noFill/>
          <a:ln>
            <a:noFill/>
          </a:ln>
        </p:spPr>
        <p:style>
          <a:lnRef idx="0"/>
          <a:fillRef idx="0"/>
          <a:effectRef idx="0"/>
          <a:fontRef idx="minor"/>
        </p:style>
      </p:sp>
      <p:pic>
        <p:nvPicPr>
          <p:cNvPr id="855" name="" descr=""/>
          <p:cNvPicPr/>
          <p:nvPr/>
        </p:nvPicPr>
        <p:blipFill>
          <a:blip r:embed="rId1"/>
          <a:stretch/>
        </p:blipFill>
        <p:spPr>
          <a:xfrm>
            <a:off x="1703520" y="354960"/>
            <a:ext cx="8095680" cy="4978440"/>
          </a:xfrm>
          <a:prstGeom prst="rect">
            <a:avLst/>
          </a:prstGeom>
          <a:ln>
            <a:noFill/>
          </a:ln>
        </p:spPr>
      </p:pic>
      <p:sp>
        <p:nvSpPr>
          <p:cNvPr id="856" name="CustomShape 6"/>
          <p:cNvSpPr/>
          <p:nvPr/>
        </p:nvSpPr>
        <p:spPr>
          <a:xfrm>
            <a:off x="885240" y="6264000"/>
            <a:ext cx="1756728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https://public.tableau.com/views/BBCAudiencesTableauStyleGuide/LayoutLogic?%3Aembed=y&amp;%3AshowVizHome=no&amp;%3Adisplay_count=y&amp;%3Adisplay_static_image=y</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CustomShape 1"/>
          <p:cNvSpPr/>
          <p:nvPr/>
        </p:nvSpPr>
        <p:spPr>
          <a:xfrm>
            <a:off x="45720" y="3265560"/>
            <a:ext cx="1211292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https://help.tableau.com/current/pro/desktop/en-us/formatting_worksheet.htm#Copy_and_paste_worksheet_formatting</a:t>
            </a:r>
            <a:endParaRPr b="0" lang="en-US" sz="1800" spc="-1" strike="noStrike">
              <a:latin typeface="Arial"/>
            </a:endParaRPr>
          </a:p>
        </p:txBody>
      </p:sp>
      <p:sp>
        <p:nvSpPr>
          <p:cNvPr id="858" name="CustomShape 2"/>
          <p:cNvSpPr/>
          <p:nvPr/>
        </p:nvSpPr>
        <p:spPr>
          <a:xfrm>
            <a:off x="435960" y="6191280"/>
            <a:ext cx="1217700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1"/>
              </a:rPr>
              <a:t>https://help.tableau.com/current/pro/desktop/en-us/formatting_worksheet.htm#Copy_and_paste_worksheet_formatting</a:t>
            </a:r>
            <a:r>
              <a:rPr b="0" lang="en-US" sz="1800" spc="-1" strike="noStrike">
                <a:solidFill>
                  <a:srgbClr val="6eac1c"/>
                </a:solidFill>
                <a:latin typeface="Arial"/>
                <a:ea typeface="DejaVu Sans"/>
              </a:rPr>
              <a:t> </a:t>
            </a:r>
            <a:endParaRPr b="0" lang="en-US" sz="1800" spc="-1" strike="noStrike">
              <a:latin typeface="Arial"/>
            </a:endParaRPr>
          </a:p>
        </p:txBody>
      </p:sp>
      <p:pic>
        <p:nvPicPr>
          <p:cNvPr id="859" name="" descr=""/>
          <p:cNvPicPr/>
          <p:nvPr/>
        </p:nvPicPr>
        <p:blipFill>
          <a:blip r:embed="rId2"/>
          <a:stretch/>
        </p:blipFill>
        <p:spPr>
          <a:xfrm>
            <a:off x="614880" y="1604520"/>
            <a:ext cx="10960200" cy="3976560"/>
          </a:xfrm>
          <a:prstGeom prst="rect">
            <a:avLst/>
          </a:prstGeom>
          <a:ln>
            <a:noFill/>
          </a:ln>
        </p:spPr>
      </p:pic>
      <p:sp>
        <p:nvSpPr>
          <p:cNvPr id="860" name="CustomShape 3"/>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Formatting </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1"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Want to learn more?</a:t>
            </a:r>
            <a:endParaRPr b="0" lang="en-US" sz="4400" spc="-1" strike="noStrike">
              <a:latin typeface="Arial"/>
            </a:endParaRPr>
          </a:p>
        </p:txBody>
      </p:sp>
      <p:sp>
        <p:nvSpPr>
          <p:cNvPr id="862" name="CustomShape 2"/>
          <p:cNvSpPr/>
          <p:nvPr/>
        </p:nvSpPr>
        <p:spPr>
          <a:xfrm>
            <a:off x="609480" y="1604520"/>
            <a:ext cx="10971720" cy="3976560"/>
          </a:xfrm>
          <a:prstGeom prst="rect">
            <a:avLst/>
          </a:prstGeom>
          <a:noFill/>
          <a:ln>
            <a:noFill/>
          </a:ln>
        </p:spPr>
        <p:style>
          <a:lnRef idx="0"/>
          <a:fillRef idx="0"/>
          <a:effectRef idx="0"/>
          <a:fontRef idx="minor"/>
        </p:style>
      </p:sp>
      <p:pic>
        <p:nvPicPr>
          <p:cNvPr id="863" name="" descr=""/>
          <p:cNvPicPr/>
          <p:nvPr/>
        </p:nvPicPr>
        <p:blipFill>
          <a:blip r:embed="rId1"/>
          <a:stretch/>
        </p:blipFill>
        <p:spPr>
          <a:xfrm>
            <a:off x="548640" y="2286000"/>
            <a:ext cx="11000160" cy="2837520"/>
          </a:xfrm>
          <a:prstGeom prst="rect">
            <a:avLst/>
          </a:prstGeom>
          <a:ln>
            <a:noFill/>
          </a:ln>
        </p:spPr>
      </p:pic>
      <p:sp>
        <p:nvSpPr>
          <p:cNvPr id="864" name="CustomShape 3"/>
          <p:cNvSpPr/>
          <p:nvPr/>
        </p:nvSpPr>
        <p:spPr>
          <a:xfrm>
            <a:off x="470160" y="6145920"/>
            <a:ext cx="1038312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https://www.youtube.com/watch?v=96371LvULXM&amp;list=PLRfaJ7ZL0cF5ByWSGPFbzdijOx0mv73TY</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5"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Tableau keyboard shortcuts</a:t>
            </a:r>
            <a:endParaRPr b="0" lang="en-US" sz="4400" spc="-1" strike="noStrike">
              <a:latin typeface="Arial"/>
            </a:endParaRPr>
          </a:p>
        </p:txBody>
      </p:sp>
      <p:sp>
        <p:nvSpPr>
          <p:cNvPr id="866" name="CustomShape 2"/>
          <p:cNvSpPr/>
          <p:nvPr/>
        </p:nvSpPr>
        <p:spPr>
          <a:xfrm>
            <a:off x="609480" y="1604520"/>
            <a:ext cx="10970640" cy="3975480"/>
          </a:xfrm>
          <a:prstGeom prst="rect">
            <a:avLst/>
          </a:prstGeom>
          <a:noFill/>
          <a:ln>
            <a:noFill/>
          </a:ln>
        </p:spPr>
        <p:style>
          <a:lnRef idx="0"/>
          <a:fillRef idx="0"/>
          <a:effectRef idx="0"/>
          <a:fontRef idx="minor"/>
        </p:style>
      </p:sp>
      <p:pic>
        <p:nvPicPr>
          <p:cNvPr id="867" name="" descr=""/>
          <p:cNvPicPr/>
          <p:nvPr/>
        </p:nvPicPr>
        <p:blipFill>
          <a:blip r:embed="rId1"/>
          <a:stretch/>
        </p:blipFill>
        <p:spPr>
          <a:xfrm>
            <a:off x="1467720" y="1604520"/>
            <a:ext cx="3636720" cy="3976560"/>
          </a:xfrm>
          <a:prstGeom prst="rect">
            <a:avLst/>
          </a:prstGeom>
          <a:ln>
            <a:noFill/>
          </a:ln>
        </p:spPr>
      </p:pic>
      <p:pic>
        <p:nvPicPr>
          <p:cNvPr id="868" name="" descr=""/>
          <p:cNvPicPr/>
          <p:nvPr/>
        </p:nvPicPr>
        <p:blipFill>
          <a:blip r:embed="rId2"/>
          <a:stretch/>
        </p:blipFill>
        <p:spPr>
          <a:xfrm>
            <a:off x="5616000" y="1828800"/>
            <a:ext cx="5969160" cy="4205520"/>
          </a:xfrm>
          <a:prstGeom prst="rect">
            <a:avLst/>
          </a:prstGeom>
          <a:ln>
            <a:noFill/>
          </a:ln>
        </p:spPr>
      </p:pic>
      <p:sp>
        <p:nvSpPr>
          <p:cNvPr id="869" name="CustomShape 3"/>
          <p:cNvSpPr/>
          <p:nvPr/>
        </p:nvSpPr>
        <p:spPr>
          <a:xfrm>
            <a:off x="609480" y="273600"/>
            <a:ext cx="10971720" cy="1144080"/>
          </a:xfrm>
          <a:prstGeom prst="rect">
            <a:avLst/>
          </a:prstGeom>
          <a:noFill/>
          <a:ln>
            <a:noFill/>
          </a:ln>
        </p:spPr>
        <p:style>
          <a:lnRef idx="0"/>
          <a:fillRef idx="0"/>
          <a:effectRef idx="0"/>
          <a:fontRef idx="minor"/>
        </p:style>
      </p:sp>
      <p:sp>
        <p:nvSpPr>
          <p:cNvPr id="870" name="CustomShape 4"/>
          <p:cNvSpPr/>
          <p:nvPr/>
        </p:nvSpPr>
        <p:spPr>
          <a:xfrm>
            <a:off x="6400800" y="6492240"/>
            <a:ext cx="574092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Try on a fancy worksheet from tableau public viz of day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1" name="" descr=""/>
          <p:cNvPicPr/>
          <p:nvPr/>
        </p:nvPicPr>
        <p:blipFill>
          <a:blip r:embed="rId1"/>
          <a:stretch/>
        </p:blipFill>
        <p:spPr>
          <a:xfrm>
            <a:off x="609120" y="1878840"/>
            <a:ext cx="5353560" cy="1346760"/>
          </a:xfrm>
          <a:prstGeom prst="rect">
            <a:avLst/>
          </a:prstGeom>
          <a:ln>
            <a:noFill/>
          </a:ln>
        </p:spPr>
      </p:pic>
      <p:sp>
        <p:nvSpPr>
          <p:cNvPr id="872"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More shortcuts</a:t>
            </a:r>
            <a:endParaRPr b="0" lang="en-US" sz="4400" spc="-1" strike="noStrike">
              <a:latin typeface="Arial"/>
            </a:endParaRPr>
          </a:p>
        </p:txBody>
      </p:sp>
      <p:pic>
        <p:nvPicPr>
          <p:cNvPr id="873" name="" descr=""/>
          <p:cNvPicPr/>
          <p:nvPr/>
        </p:nvPicPr>
        <p:blipFill>
          <a:blip r:embed="rId2"/>
          <a:stretch/>
        </p:blipFill>
        <p:spPr>
          <a:xfrm>
            <a:off x="8868240" y="1920240"/>
            <a:ext cx="1920960" cy="1553760"/>
          </a:xfrm>
          <a:prstGeom prst="rect">
            <a:avLst/>
          </a:prstGeom>
          <a:ln>
            <a:noFill/>
          </a:ln>
        </p:spPr>
      </p:pic>
      <p:pic>
        <p:nvPicPr>
          <p:cNvPr id="874" name="" descr=""/>
          <p:cNvPicPr/>
          <p:nvPr/>
        </p:nvPicPr>
        <p:blipFill>
          <a:blip r:embed="rId3"/>
          <a:stretch/>
        </p:blipFill>
        <p:spPr>
          <a:xfrm>
            <a:off x="6766560" y="1920240"/>
            <a:ext cx="2081160" cy="1553760"/>
          </a:xfrm>
          <a:prstGeom prst="rect">
            <a:avLst/>
          </a:prstGeom>
          <a:ln>
            <a:noFill/>
          </a:ln>
        </p:spPr>
      </p:pic>
      <p:sp>
        <p:nvSpPr>
          <p:cNvPr id="875" name="CustomShape 2"/>
          <p:cNvSpPr/>
          <p:nvPr/>
        </p:nvSpPr>
        <p:spPr>
          <a:xfrm>
            <a:off x="10881360" y="2305440"/>
            <a:ext cx="1320120" cy="601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Calculated </a:t>
            </a:r>
            <a:endParaRPr b="0" lang="en-US" sz="1800" spc="-1" strike="noStrike">
              <a:latin typeface="Arial"/>
            </a:endParaRPr>
          </a:p>
          <a:p>
            <a:pPr>
              <a:lnSpc>
                <a:spcPct val="100000"/>
              </a:lnSpc>
            </a:pPr>
            <a:r>
              <a:rPr b="0" lang="en-US" sz="1800" spc="-1" strike="noStrike">
                <a:solidFill>
                  <a:srgbClr val="000000"/>
                </a:solidFill>
                <a:highlight>
                  <a:srgbClr val="ffff00"/>
                </a:highlight>
                <a:latin typeface="Arial"/>
                <a:ea typeface="DejaVu Sans"/>
              </a:rPr>
              <a:t>field?</a:t>
            </a:r>
            <a:endParaRPr b="0" lang="en-US" sz="1800" spc="-1" strike="noStrike">
              <a:latin typeface="Arial"/>
            </a:endParaRPr>
          </a:p>
        </p:txBody>
      </p:sp>
      <p:pic>
        <p:nvPicPr>
          <p:cNvPr id="876" name="" descr=""/>
          <p:cNvPicPr/>
          <p:nvPr/>
        </p:nvPicPr>
        <p:blipFill>
          <a:blip r:embed="rId4"/>
          <a:stretch/>
        </p:blipFill>
        <p:spPr>
          <a:xfrm>
            <a:off x="6860160" y="3681720"/>
            <a:ext cx="4096800" cy="1896120"/>
          </a:xfrm>
          <a:prstGeom prst="rect">
            <a:avLst/>
          </a:prstGeom>
          <a:ln>
            <a:noFill/>
          </a:ln>
        </p:spPr>
      </p:pic>
      <p:pic>
        <p:nvPicPr>
          <p:cNvPr id="877" name="" descr=""/>
          <p:cNvPicPr/>
          <p:nvPr/>
        </p:nvPicPr>
        <p:blipFill>
          <a:blip r:embed="rId5"/>
          <a:stretch/>
        </p:blipFill>
        <p:spPr>
          <a:xfrm>
            <a:off x="1054080" y="4023360"/>
            <a:ext cx="5437440" cy="1370880"/>
          </a:xfrm>
          <a:prstGeom prst="rect">
            <a:avLst/>
          </a:prstGeom>
          <a:ln>
            <a:noFill/>
          </a:ln>
        </p:spPr>
      </p:pic>
      <p:sp>
        <p:nvSpPr>
          <p:cNvPr id="878" name="CustomShape 3"/>
          <p:cNvSpPr/>
          <p:nvPr/>
        </p:nvSpPr>
        <p:spPr>
          <a:xfrm>
            <a:off x="316080" y="6217920"/>
            <a:ext cx="1367352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6"/>
              </a:rPr>
              <a:t>https://help.tableau.com/current/pro/desktop/en-us/shortcut.htm#shortcuts-for-managing-workbooks-sheets-and-files-tableau-desktop</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9" name="" descr=""/>
          <p:cNvPicPr/>
          <p:nvPr/>
        </p:nvPicPr>
        <p:blipFill>
          <a:blip r:embed="rId1"/>
          <a:stretch/>
        </p:blipFill>
        <p:spPr>
          <a:xfrm>
            <a:off x="281880" y="1592640"/>
            <a:ext cx="3855960" cy="1896120"/>
          </a:xfrm>
          <a:prstGeom prst="rect">
            <a:avLst/>
          </a:prstGeom>
          <a:ln>
            <a:noFill/>
          </a:ln>
        </p:spPr>
      </p:pic>
      <p:pic>
        <p:nvPicPr>
          <p:cNvPr id="880" name="" descr=""/>
          <p:cNvPicPr/>
          <p:nvPr/>
        </p:nvPicPr>
        <p:blipFill>
          <a:blip r:embed="rId2"/>
          <a:stretch/>
        </p:blipFill>
        <p:spPr>
          <a:xfrm>
            <a:off x="4207320" y="1570680"/>
            <a:ext cx="2684160" cy="1896120"/>
          </a:xfrm>
          <a:prstGeom prst="rect">
            <a:avLst/>
          </a:prstGeom>
          <a:ln>
            <a:noFill/>
          </a:ln>
        </p:spPr>
      </p:pic>
      <p:pic>
        <p:nvPicPr>
          <p:cNvPr id="881" name="" descr=""/>
          <p:cNvPicPr/>
          <p:nvPr/>
        </p:nvPicPr>
        <p:blipFill>
          <a:blip r:embed="rId3"/>
          <a:stretch/>
        </p:blipFill>
        <p:spPr>
          <a:xfrm>
            <a:off x="7418160" y="1726200"/>
            <a:ext cx="4428000" cy="1596600"/>
          </a:xfrm>
          <a:prstGeom prst="rect">
            <a:avLst/>
          </a:prstGeom>
          <a:ln>
            <a:noFill/>
          </a:ln>
        </p:spPr>
      </p:pic>
      <p:pic>
        <p:nvPicPr>
          <p:cNvPr id="882" name="" descr=""/>
          <p:cNvPicPr/>
          <p:nvPr/>
        </p:nvPicPr>
        <p:blipFill>
          <a:blip r:embed="rId4"/>
          <a:stretch/>
        </p:blipFill>
        <p:spPr>
          <a:xfrm>
            <a:off x="8316720" y="3930480"/>
            <a:ext cx="1397520" cy="1896120"/>
          </a:xfrm>
          <a:prstGeom prst="rect">
            <a:avLst/>
          </a:prstGeom>
          <a:ln>
            <a:noFill/>
          </a:ln>
        </p:spPr>
      </p:pic>
      <p:sp>
        <p:nvSpPr>
          <p:cNvPr id="883" name="CustomShape 1"/>
          <p:cNvSpPr/>
          <p:nvPr/>
        </p:nvSpPr>
        <p:spPr>
          <a:xfrm>
            <a:off x="609480" y="273600"/>
            <a:ext cx="10971720" cy="1144080"/>
          </a:xfrm>
          <a:prstGeom prst="rect">
            <a:avLst/>
          </a:prstGeom>
          <a:noFill/>
          <a:ln>
            <a:noFill/>
          </a:ln>
        </p:spPr>
        <p:style>
          <a:lnRef idx="0"/>
          <a:fillRef idx="0"/>
          <a:effectRef idx="0"/>
          <a:fontRef idx="minor"/>
        </p:style>
      </p:sp>
      <p:pic>
        <p:nvPicPr>
          <p:cNvPr id="884" name="" descr=""/>
          <p:cNvPicPr/>
          <p:nvPr/>
        </p:nvPicPr>
        <p:blipFill>
          <a:blip r:embed="rId5"/>
          <a:stretch/>
        </p:blipFill>
        <p:spPr>
          <a:xfrm>
            <a:off x="726480" y="4089240"/>
            <a:ext cx="6523560" cy="163728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 name="CustomShape 1"/>
          <p:cNvSpPr/>
          <p:nvPr/>
        </p:nvSpPr>
        <p:spPr>
          <a:xfrm>
            <a:off x="1202760" y="284040"/>
            <a:ext cx="9783000" cy="1507680"/>
          </a:xfrm>
          <a:prstGeom prst="rect">
            <a:avLst/>
          </a:prstGeom>
          <a:noFill/>
          <a:ln>
            <a:noFill/>
          </a:ln>
        </p:spPr>
        <p:style>
          <a:lnRef idx="0"/>
          <a:fillRef idx="0"/>
          <a:effectRef idx="0"/>
          <a:fontRef idx="minor"/>
        </p:style>
        <p:txBody>
          <a:bodyPr lIns="0" rIns="0" tIns="0" bIns="0" anchor="ctr">
            <a:noAutofit/>
          </a:bodyPr>
          <a:p>
            <a:pPr algn="ctr">
              <a:lnSpc>
                <a:spcPct val="85000"/>
              </a:lnSpc>
            </a:pPr>
            <a:r>
              <a:rPr b="0" lang="en-US" sz="4000" spc="-1" strike="noStrike" cap="all">
                <a:solidFill>
                  <a:srgbClr val="ffffff"/>
                </a:solidFill>
                <a:latin typeface="Corbel"/>
                <a:ea typeface="DejaVu Sans"/>
              </a:rPr>
              <a:t>project</a:t>
            </a:r>
            <a:endParaRPr b="0" lang="en-US" sz="4000" spc="-1" strike="noStrike">
              <a:latin typeface="Arial"/>
            </a:endParaRPr>
          </a:p>
        </p:txBody>
      </p:sp>
      <p:pic>
        <p:nvPicPr>
          <p:cNvPr id="762" name="" descr=""/>
          <p:cNvPicPr/>
          <p:nvPr/>
        </p:nvPicPr>
        <p:blipFill>
          <a:blip r:embed="rId1"/>
          <a:stretch/>
        </p:blipFill>
        <p:spPr>
          <a:xfrm>
            <a:off x="1202760" y="3348000"/>
            <a:ext cx="4773600" cy="1531800"/>
          </a:xfrm>
          <a:prstGeom prst="rect">
            <a:avLst/>
          </a:prstGeom>
          <a:ln>
            <a:noFill/>
          </a:ln>
        </p:spPr>
      </p:pic>
      <p:pic>
        <p:nvPicPr>
          <p:cNvPr id="763" name="" descr=""/>
          <p:cNvPicPr/>
          <p:nvPr/>
        </p:nvPicPr>
        <p:blipFill>
          <a:blip r:embed="rId2"/>
          <a:stretch/>
        </p:blipFill>
        <p:spPr>
          <a:xfrm>
            <a:off x="6216120" y="2377800"/>
            <a:ext cx="4773600" cy="1272600"/>
          </a:xfrm>
          <a:prstGeom prst="rect">
            <a:avLst/>
          </a:prstGeom>
          <a:ln>
            <a:noFill/>
          </a:ln>
        </p:spPr>
      </p:pic>
      <p:pic>
        <p:nvPicPr>
          <p:cNvPr id="764" name="" descr=""/>
          <p:cNvPicPr/>
          <p:nvPr/>
        </p:nvPicPr>
        <p:blipFill>
          <a:blip r:embed="rId3"/>
          <a:stretch/>
        </p:blipFill>
        <p:spPr>
          <a:xfrm>
            <a:off x="6217920" y="4208400"/>
            <a:ext cx="4845600" cy="200520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5"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Want to learn more?</a:t>
            </a:r>
            <a:endParaRPr b="0" lang="en-US" sz="4400" spc="-1" strike="noStrike">
              <a:latin typeface="Arial"/>
            </a:endParaRPr>
          </a:p>
        </p:txBody>
      </p:sp>
      <p:pic>
        <p:nvPicPr>
          <p:cNvPr id="886" name="" descr=""/>
          <p:cNvPicPr/>
          <p:nvPr/>
        </p:nvPicPr>
        <p:blipFill>
          <a:blip r:embed="rId1"/>
          <a:stretch/>
        </p:blipFill>
        <p:spPr>
          <a:xfrm>
            <a:off x="609120" y="2412360"/>
            <a:ext cx="10971720" cy="2360520"/>
          </a:xfrm>
          <a:prstGeom prst="rect">
            <a:avLst/>
          </a:prstGeom>
          <a:ln>
            <a:noFill/>
          </a:ln>
        </p:spPr>
      </p:pic>
      <p:sp>
        <p:nvSpPr>
          <p:cNvPr id="887" name="CustomShape 2"/>
          <p:cNvSpPr/>
          <p:nvPr/>
        </p:nvSpPr>
        <p:spPr>
          <a:xfrm>
            <a:off x="1371600" y="5597280"/>
            <a:ext cx="1015020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https://www.youtube.com/watch?v=xRTzYyfSyDo&amp;list=PLRfaJ7ZL0cF7U9cR7ORuueqxItw3qcno1</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88"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Sets can’t be created from tableau online</a:t>
            </a:r>
            <a:endParaRPr b="0" lang="en-US" sz="4400" spc="-1" strike="noStrike">
              <a:latin typeface="Arial"/>
            </a:endParaRPr>
          </a:p>
        </p:txBody>
      </p:sp>
      <p:sp>
        <p:nvSpPr>
          <p:cNvPr id="889" name="CustomShape 2"/>
          <p:cNvSpPr/>
          <p:nvPr/>
        </p:nvSpPr>
        <p:spPr>
          <a:xfrm>
            <a:off x="1006200" y="2011680"/>
            <a:ext cx="10970640" cy="397548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Dialog box not appearing</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90"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Possible errata</a:t>
            </a:r>
            <a:endParaRPr b="0" lang="en-US" sz="4400" spc="-1" strike="noStrike">
              <a:latin typeface="Arial"/>
            </a:endParaRPr>
          </a:p>
        </p:txBody>
      </p:sp>
      <p:pic>
        <p:nvPicPr>
          <p:cNvPr id="891" name="" descr=""/>
          <p:cNvPicPr/>
          <p:nvPr/>
        </p:nvPicPr>
        <p:blipFill>
          <a:blip r:embed="rId1"/>
          <a:stretch/>
        </p:blipFill>
        <p:spPr>
          <a:xfrm>
            <a:off x="609120" y="2087280"/>
            <a:ext cx="5352480" cy="3009600"/>
          </a:xfrm>
          <a:prstGeom prst="rect">
            <a:avLst/>
          </a:prstGeom>
          <a:ln>
            <a:noFill/>
          </a:ln>
        </p:spPr>
      </p:pic>
      <p:sp>
        <p:nvSpPr>
          <p:cNvPr id="892" name="CustomShape 2"/>
          <p:cNvSpPr/>
          <p:nvPr/>
        </p:nvSpPr>
        <p:spPr>
          <a:xfrm>
            <a:off x="6231960" y="1604520"/>
            <a:ext cx="5352480" cy="397548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I think Last answer should not be marked. In solution, it is marked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seaborn</a:t>
            </a:r>
            <a:endParaRPr b="0" lang="en-US" sz="4000" spc="-1" strike="noStrike">
              <a:latin typeface="Arial"/>
            </a:endParaRPr>
          </a:p>
        </p:txBody>
      </p:sp>
      <p:sp>
        <p:nvSpPr>
          <p:cNvPr id="894" name="CustomShape 2"/>
          <p:cNvSpPr/>
          <p:nvPr/>
        </p:nvSpPr>
        <p:spPr>
          <a:xfrm>
            <a:off x="1202760" y="2011680"/>
            <a:ext cx="9783000" cy="4205160"/>
          </a:xfrm>
          <a:prstGeom prst="rect">
            <a:avLst/>
          </a:prstGeom>
          <a:noFill/>
          <a:ln>
            <a:noFill/>
          </a:ln>
        </p:spPr>
        <p:style>
          <a:lnRef idx="0"/>
          <a:fillRef idx="0"/>
          <a:effectRef idx="0"/>
          <a:fontRef idx="minor"/>
        </p:style>
      </p:sp>
      <p:pic>
        <p:nvPicPr>
          <p:cNvPr id="895" name="Picture 3" descr=""/>
          <p:cNvPicPr/>
          <p:nvPr/>
        </p:nvPicPr>
        <p:blipFill>
          <a:blip r:embed="rId1"/>
          <a:stretch/>
        </p:blipFill>
        <p:spPr>
          <a:xfrm>
            <a:off x="141840" y="2011680"/>
            <a:ext cx="6676920" cy="3380760"/>
          </a:xfrm>
          <a:prstGeom prst="rect">
            <a:avLst/>
          </a:prstGeom>
          <a:ln>
            <a:noFill/>
          </a:ln>
        </p:spPr>
      </p:pic>
      <p:pic>
        <p:nvPicPr>
          <p:cNvPr id="896" name="Picture 5" descr=""/>
          <p:cNvPicPr/>
          <p:nvPr/>
        </p:nvPicPr>
        <p:blipFill>
          <a:blip r:embed="rId2"/>
          <a:stretch/>
        </p:blipFill>
        <p:spPr>
          <a:xfrm>
            <a:off x="7070040" y="274680"/>
            <a:ext cx="3210840" cy="2950560"/>
          </a:xfrm>
          <a:prstGeom prst="rect">
            <a:avLst/>
          </a:prstGeom>
          <a:ln>
            <a:noFill/>
          </a:ln>
        </p:spPr>
      </p:pic>
      <p:pic>
        <p:nvPicPr>
          <p:cNvPr id="897" name="Picture 6" descr=""/>
          <p:cNvPicPr/>
          <p:nvPr/>
        </p:nvPicPr>
        <p:blipFill>
          <a:blip r:embed="rId3"/>
          <a:stretch/>
        </p:blipFill>
        <p:spPr>
          <a:xfrm>
            <a:off x="7070040" y="3379320"/>
            <a:ext cx="3210840" cy="3447360"/>
          </a:xfrm>
          <a:prstGeom prst="rect">
            <a:avLst/>
          </a:prstGeom>
          <a:ln>
            <a:noFill/>
          </a:ln>
        </p:spPr>
      </p:pic>
      <p:sp>
        <p:nvSpPr>
          <p:cNvPr id="898" name="CustomShape 3"/>
          <p:cNvSpPr/>
          <p:nvPr/>
        </p:nvSpPr>
        <p:spPr>
          <a:xfrm>
            <a:off x="-77760" y="6254640"/>
            <a:ext cx="20023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Is it different?</a:t>
            </a:r>
            <a:endParaRPr b="0" lang="en-US" sz="1800" spc="-1" strike="noStrike">
              <a:latin typeface="Arial"/>
            </a:endParaRPr>
          </a:p>
        </p:txBody>
      </p:sp>
      <p:sp>
        <p:nvSpPr>
          <p:cNvPr id="899" name="CustomShape 4"/>
          <p:cNvSpPr/>
          <p:nvPr/>
        </p:nvSpPr>
        <p:spPr>
          <a:xfrm>
            <a:off x="1692720" y="6254640"/>
            <a:ext cx="57880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u="sng">
                <a:solidFill>
                  <a:srgbClr val="6eac1c"/>
                </a:solidFill>
                <a:uFillTx/>
                <a:latin typeface="Corbel"/>
                <a:ea typeface="DejaVu Sans"/>
                <a:hlinkClick r:id="rId4"/>
              </a:rPr>
              <a:t>https://</a:t>
            </a:r>
            <a:r>
              <a:rPr b="1" lang="en-US" sz="1800" spc="-1" strike="noStrike" u="sng">
                <a:solidFill>
                  <a:srgbClr val="6eac1c"/>
                </a:solidFill>
                <a:uFillTx/>
                <a:latin typeface="Corbel"/>
                <a:ea typeface="DejaVu Sans"/>
                <a:hlinkClick r:id="rId5"/>
              </a:rPr>
              <a:t>seaborn.pydata.org/whatsnew.html</a:t>
            </a:r>
            <a:r>
              <a:rPr b="1" lang="en-US" sz="1800" spc="-1" strike="noStrike">
                <a:solidFill>
                  <a:srgbClr val="ffffff"/>
                </a:solidFill>
                <a:latin typeface="Corbe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Scatter plot repo</a:t>
            </a:r>
            <a:endParaRPr b="0" lang="en-US" sz="4000" spc="-1" strike="noStrike">
              <a:latin typeface="Arial"/>
            </a:endParaRPr>
          </a:p>
        </p:txBody>
      </p:sp>
      <p:sp>
        <p:nvSpPr>
          <p:cNvPr id="901" name="CustomShape 2"/>
          <p:cNvSpPr/>
          <p:nvPr/>
        </p:nvSpPr>
        <p:spPr>
          <a:xfrm>
            <a:off x="1202760" y="2011680"/>
            <a:ext cx="9783000" cy="4205160"/>
          </a:xfrm>
          <a:prstGeom prst="rect">
            <a:avLst/>
          </a:prstGeom>
          <a:noFill/>
          <a:ln>
            <a:noFill/>
          </a:ln>
        </p:spPr>
        <p:style>
          <a:lnRef idx="0"/>
          <a:fillRef idx="0"/>
          <a:effectRef idx="0"/>
          <a:fontRef idx="minor"/>
        </p:style>
      </p:sp>
      <p:pic>
        <p:nvPicPr>
          <p:cNvPr id="902" name="Picture 3" descr=""/>
          <p:cNvPicPr/>
          <p:nvPr/>
        </p:nvPicPr>
        <p:blipFill>
          <a:blip r:embed="rId1"/>
          <a:stretch/>
        </p:blipFill>
        <p:spPr>
          <a:xfrm>
            <a:off x="3986640" y="2025360"/>
            <a:ext cx="4217400" cy="280620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facetgrid</a:t>
            </a:r>
            <a:endParaRPr b="0" lang="en-US" sz="4000" spc="-1" strike="noStrike">
              <a:latin typeface="Arial"/>
            </a:endParaRPr>
          </a:p>
        </p:txBody>
      </p:sp>
      <p:sp>
        <p:nvSpPr>
          <p:cNvPr id="904" name="CustomShape 2"/>
          <p:cNvSpPr/>
          <p:nvPr/>
        </p:nvSpPr>
        <p:spPr>
          <a:xfrm>
            <a:off x="1202760" y="2011680"/>
            <a:ext cx="9783000" cy="4205160"/>
          </a:xfrm>
          <a:prstGeom prst="rect">
            <a:avLst/>
          </a:prstGeom>
          <a:noFill/>
          <a:ln>
            <a:noFill/>
          </a:ln>
        </p:spPr>
        <p:style>
          <a:lnRef idx="0"/>
          <a:fillRef idx="0"/>
          <a:effectRef idx="0"/>
          <a:fontRef idx="minor"/>
        </p:style>
      </p:sp>
      <p:pic>
        <p:nvPicPr>
          <p:cNvPr id="905" name="Picture 3" descr=""/>
          <p:cNvPicPr/>
          <p:nvPr/>
        </p:nvPicPr>
        <p:blipFill>
          <a:blip r:embed="rId1"/>
          <a:stretch/>
        </p:blipFill>
        <p:spPr>
          <a:xfrm>
            <a:off x="7578000" y="2011680"/>
            <a:ext cx="4409640" cy="4552560"/>
          </a:xfrm>
          <a:prstGeom prst="rect">
            <a:avLst/>
          </a:prstGeom>
          <a:ln>
            <a:noFill/>
          </a:ln>
        </p:spPr>
      </p:pic>
      <p:pic>
        <p:nvPicPr>
          <p:cNvPr id="906" name="Picture 4" descr=""/>
          <p:cNvPicPr/>
          <p:nvPr/>
        </p:nvPicPr>
        <p:blipFill>
          <a:blip r:embed="rId2"/>
          <a:stretch/>
        </p:blipFill>
        <p:spPr>
          <a:xfrm>
            <a:off x="488880" y="2011680"/>
            <a:ext cx="6086160" cy="293292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facetgrid repo</a:t>
            </a:r>
            <a:endParaRPr b="0" lang="en-US" sz="4000" spc="-1" strike="noStrike">
              <a:latin typeface="Arial"/>
            </a:endParaRPr>
          </a:p>
        </p:txBody>
      </p:sp>
      <p:sp>
        <p:nvSpPr>
          <p:cNvPr id="908" name="CustomShape 2"/>
          <p:cNvSpPr/>
          <p:nvPr/>
        </p:nvSpPr>
        <p:spPr>
          <a:xfrm>
            <a:off x="1202760" y="2011680"/>
            <a:ext cx="9783000" cy="4205160"/>
          </a:xfrm>
          <a:prstGeom prst="rect">
            <a:avLst/>
          </a:prstGeom>
          <a:noFill/>
          <a:ln>
            <a:noFill/>
          </a:ln>
        </p:spPr>
        <p:style>
          <a:lnRef idx="0"/>
          <a:fillRef idx="0"/>
          <a:effectRef idx="0"/>
          <a:fontRef idx="minor"/>
        </p:style>
      </p:sp>
      <p:pic>
        <p:nvPicPr>
          <p:cNvPr id="909" name="Picture 4" descr=""/>
          <p:cNvPicPr/>
          <p:nvPr/>
        </p:nvPicPr>
        <p:blipFill>
          <a:blip r:embed="rId1"/>
          <a:stretch/>
        </p:blipFill>
        <p:spPr>
          <a:xfrm>
            <a:off x="3986640" y="2025360"/>
            <a:ext cx="4217400" cy="280620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0"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Discuss how to choose palette?</a:t>
            </a:r>
            <a:endParaRPr b="0" lang="en-US" sz="4000" spc="-1" strike="noStrike">
              <a:latin typeface="Arial"/>
            </a:endParaRPr>
          </a:p>
        </p:txBody>
      </p:sp>
      <p:sp>
        <p:nvSpPr>
          <p:cNvPr id="911" name="CustomShape 2"/>
          <p:cNvSpPr/>
          <p:nvPr/>
        </p:nvSpPr>
        <p:spPr>
          <a:xfrm>
            <a:off x="1202760" y="2011680"/>
            <a:ext cx="9783000" cy="4205160"/>
          </a:xfrm>
          <a:prstGeom prst="rect">
            <a:avLst/>
          </a:prstGeom>
          <a:noFill/>
          <a:ln>
            <a:noFill/>
          </a:ln>
        </p:spPr>
        <p:style>
          <a:lnRef idx="0"/>
          <a:fillRef idx="0"/>
          <a:effectRef idx="0"/>
          <a:fontRef idx="minor"/>
        </p:style>
      </p:sp>
      <p:pic>
        <p:nvPicPr>
          <p:cNvPr id="912" name="Picture 4" descr=""/>
          <p:cNvPicPr/>
          <p:nvPr/>
        </p:nvPicPr>
        <p:blipFill>
          <a:blip r:embed="rId1"/>
          <a:stretch/>
        </p:blipFill>
        <p:spPr>
          <a:xfrm>
            <a:off x="321840" y="1792800"/>
            <a:ext cx="8791560" cy="3457080"/>
          </a:xfrm>
          <a:prstGeom prst="rect">
            <a:avLst/>
          </a:prstGeom>
          <a:ln>
            <a:noFill/>
          </a:ln>
        </p:spPr>
      </p:pic>
      <p:pic>
        <p:nvPicPr>
          <p:cNvPr id="913" name="Picture 3" descr=""/>
          <p:cNvPicPr/>
          <p:nvPr/>
        </p:nvPicPr>
        <p:blipFill>
          <a:blip r:embed="rId2"/>
          <a:stretch/>
        </p:blipFill>
        <p:spPr>
          <a:xfrm>
            <a:off x="6094800" y="1923840"/>
            <a:ext cx="6038640" cy="1256400"/>
          </a:xfrm>
          <a:prstGeom prst="rect">
            <a:avLst/>
          </a:prstGeom>
          <a:ln>
            <a:noFill/>
          </a:ln>
        </p:spPr>
      </p:pic>
      <p:sp>
        <p:nvSpPr>
          <p:cNvPr id="914" name="CustomShape 3"/>
          <p:cNvSpPr/>
          <p:nvPr/>
        </p:nvSpPr>
        <p:spPr>
          <a:xfrm>
            <a:off x="6577920" y="5743080"/>
            <a:ext cx="41954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When to choose each of these?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Vary hue to distinguish categories</a:t>
            </a:r>
            <a:endParaRPr b="0" lang="en-US" sz="4000" spc="-1" strike="noStrike">
              <a:latin typeface="Arial"/>
            </a:endParaRPr>
          </a:p>
        </p:txBody>
      </p:sp>
      <p:sp>
        <p:nvSpPr>
          <p:cNvPr id="916" name="CustomShape 2"/>
          <p:cNvSpPr/>
          <p:nvPr/>
        </p:nvSpPr>
        <p:spPr>
          <a:xfrm>
            <a:off x="1202760" y="2011680"/>
            <a:ext cx="9783000" cy="4205160"/>
          </a:xfrm>
          <a:prstGeom prst="rect">
            <a:avLst/>
          </a:prstGeom>
          <a:noFill/>
          <a:ln>
            <a:noFill/>
          </a:ln>
        </p:spPr>
        <p:style>
          <a:lnRef idx="0"/>
          <a:fillRef idx="0"/>
          <a:effectRef idx="0"/>
          <a:fontRef idx="minor"/>
        </p:style>
      </p:sp>
      <p:pic>
        <p:nvPicPr>
          <p:cNvPr id="917" name="Picture 3" descr=""/>
          <p:cNvPicPr/>
          <p:nvPr/>
        </p:nvPicPr>
        <p:blipFill>
          <a:blip r:embed="rId1"/>
          <a:stretch/>
        </p:blipFill>
        <p:spPr>
          <a:xfrm>
            <a:off x="2803680" y="2769480"/>
            <a:ext cx="6581520" cy="3228480"/>
          </a:xfrm>
          <a:prstGeom prst="rect">
            <a:avLst/>
          </a:prstGeom>
          <a:ln>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8"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Vary hue to distinguish categories</a:t>
            </a:r>
            <a:endParaRPr b="0" lang="en-US" sz="4000" spc="-1" strike="noStrike">
              <a:latin typeface="Arial"/>
            </a:endParaRPr>
          </a:p>
        </p:txBody>
      </p:sp>
      <p:sp>
        <p:nvSpPr>
          <p:cNvPr id="919" name="CustomShape 2"/>
          <p:cNvSpPr/>
          <p:nvPr/>
        </p:nvSpPr>
        <p:spPr>
          <a:xfrm>
            <a:off x="1202760" y="2011680"/>
            <a:ext cx="9783000" cy="4205160"/>
          </a:xfrm>
          <a:prstGeom prst="rect">
            <a:avLst/>
          </a:prstGeom>
          <a:noFill/>
          <a:ln>
            <a:noFill/>
          </a:ln>
        </p:spPr>
        <p:style>
          <a:lnRef idx="0"/>
          <a:fillRef idx="0"/>
          <a:effectRef idx="0"/>
          <a:fontRef idx="minor"/>
        </p:style>
      </p:sp>
      <p:pic>
        <p:nvPicPr>
          <p:cNvPr id="920" name="Picture 3" descr=""/>
          <p:cNvPicPr/>
          <p:nvPr/>
        </p:nvPicPr>
        <p:blipFill>
          <a:blip r:embed="rId1"/>
          <a:stretch/>
        </p:blipFill>
        <p:spPr>
          <a:xfrm>
            <a:off x="2554920" y="2504880"/>
            <a:ext cx="6553080" cy="321876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CustomShape 1"/>
          <p:cNvSpPr/>
          <p:nvPr/>
        </p:nvSpPr>
        <p:spPr>
          <a:xfrm>
            <a:off x="1202760" y="284040"/>
            <a:ext cx="9783000" cy="15076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1" lang="en-US" sz="3600" spc="-1" strike="noStrike">
                <a:solidFill>
                  <a:srgbClr val="ffffff"/>
                </a:solidFill>
                <a:latin typeface="Corbel"/>
                <a:ea typeface="DejaVu Sans"/>
              </a:rPr>
              <a:t>Dataset 3 </a:t>
            </a:r>
            <a:endParaRPr b="0" lang="en-US" sz="3600" spc="-1" strike="noStrike">
              <a:latin typeface="Arial"/>
            </a:endParaRPr>
          </a:p>
        </p:txBody>
      </p:sp>
      <p:pic>
        <p:nvPicPr>
          <p:cNvPr id="766" name="" descr=""/>
          <p:cNvPicPr/>
          <p:nvPr/>
        </p:nvPicPr>
        <p:blipFill>
          <a:blip r:embed="rId1"/>
          <a:stretch/>
        </p:blipFill>
        <p:spPr>
          <a:xfrm>
            <a:off x="1838160" y="2814840"/>
            <a:ext cx="8514360" cy="1227600"/>
          </a:xfrm>
          <a:prstGeom prst="rect">
            <a:avLst/>
          </a:prstGeom>
          <a:ln>
            <a:noFill/>
          </a:ln>
        </p:spPr>
      </p:pic>
      <p:sp>
        <p:nvSpPr>
          <p:cNvPr id="767" name="CustomShape 2"/>
          <p:cNvSpPr/>
          <p:nvPr/>
        </p:nvSpPr>
        <p:spPr>
          <a:xfrm>
            <a:off x="1202760" y="2011680"/>
            <a:ext cx="9783000" cy="42051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Vary luminance to represent numbers</a:t>
            </a:r>
            <a:r>
              <a:rPr b="0" lang="en-US" sz="4000" spc="-1" strike="noStrike" u="sng" cap="all">
                <a:solidFill>
                  <a:srgbClr val="6eac1c"/>
                </a:solidFill>
                <a:uFillTx/>
                <a:latin typeface="Corbel"/>
                <a:ea typeface="DejaVu Sans"/>
                <a:hlinkClick r:id="rId1"/>
              </a:rPr>
              <a:t>¶</a:t>
            </a:r>
            <a:endParaRPr b="0" lang="en-US" sz="4000" spc="-1" strike="noStrike">
              <a:latin typeface="Arial"/>
            </a:endParaRPr>
          </a:p>
        </p:txBody>
      </p:sp>
      <p:sp>
        <p:nvSpPr>
          <p:cNvPr id="922" name="CustomShape 2"/>
          <p:cNvSpPr/>
          <p:nvPr/>
        </p:nvSpPr>
        <p:spPr>
          <a:xfrm>
            <a:off x="1202760" y="2011680"/>
            <a:ext cx="9783000" cy="4205160"/>
          </a:xfrm>
          <a:prstGeom prst="rect">
            <a:avLst/>
          </a:prstGeom>
          <a:noFill/>
          <a:ln>
            <a:noFill/>
          </a:ln>
        </p:spPr>
        <p:style>
          <a:lnRef idx="0"/>
          <a:fillRef idx="0"/>
          <a:effectRef idx="0"/>
          <a:fontRef idx="minor"/>
        </p:style>
      </p:sp>
      <p:pic>
        <p:nvPicPr>
          <p:cNvPr id="923" name="Picture 3" descr=""/>
          <p:cNvPicPr/>
          <p:nvPr/>
        </p:nvPicPr>
        <p:blipFill>
          <a:blip r:embed="rId2"/>
          <a:stretch/>
        </p:blipFill>
        <p:spPr>
          <a:xfrm>
            <a:off x="2479680" y="2417040"/>
            <a:ext cx="7229520" cy="398088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4"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choose color palettes?</a:t>
            </a:r>
            <a:endParaRPr b="0" lang="en-US" sz="4000" spc="-1" strike="noStrike">
              <a:latin typeface="Arial"/>
            </a:endParaRPr>
          </a:p>
        </p:txBody>
      </p:sp>
      <p:sp>
        <p:nvSpPr>
          <p:cNvPr id="925"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qualitative palettes</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sequential palettes</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diverging palettes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Qualitative color palettes</a:t>
            </a:r>
            <a:endParaRPr b="0" lang="en-US" sz="4000" spc="-1" strike="noStrike">
              <a:latin typeface="Arial"/>
            </a:endParaRPr>
          </a:p>
        </p:txBody>
      </p:sp>
      <p:sp>
        <p:nvSpPr>
          <p:cNvPr id="927" name="CustomShape 2"/>
          <p:cNvSpPr/>
          <p:nvPr/>
        </p:nvSpPr>
        <p:spPr>
          <a:xfrm>
            <a:off x="1202760" y="2011680"/>
            <a:ext cx="9783000" cy="4205160"/>
          </a:xfrm>
          <a:prstGeom prst="rect">
            <a:avLst/>
          </a:prstGeom>
          <a:noFill/>
          <a:ln>
            <a:noFill/>
          </a:ln>
        </p:spPr>
        <p:style>
          <a:lnRef idx="0"/>
          <a:fillRef idx="0"/>
          <a:effectRef idx="0"/>
          <a:fontRef idx="minor"/>
        </p:style>
      </p:sp>
      <p:pic>
        <p:nvPicPr>
          <p:cNvPr id="928" name="Picture 3" descr=""/>
          <p:cNvPicPr/>
          <p:nvPr/>
        </p:nvPicPr>
        <p:blipFill>
          <a:blip r:embed="rId1"/>
          <a:stretch/>
        </p:blipFill>
        <p:spPr>
          <a:xfrm>
            <a:off x="903240" y="2011680"/>
            <a:ext cx="6076800" cy="1313640"/>
          </a:xfrm>
          <a:prstGeom prst="rect">
            <a:avLst/>
          </a:prstGeom>
          <a:ln>
            <a:noFill/>
          </a:ln>
        </p:spPr>
      </p:pic>
      <p:pic>
        <p:nvPicPr>
          <p:cNvPr id="929" name="Picture 4" descr=""/>
          <p:cNvPicPr/>
          <p:nvPr/>
        </p:nvPicPr>
        <p:blipFill>
          <a:blip r:embed="rId2"/>
          <a:stretch/>
        </p:blipFill>
        <p:spPr>
          <a:xfrm>
            <a:off x="903240" y="3635640"/>
            <a:ext cx="4968360" cy="1370880"/>
          </a:xfrm>
          <a:prstGeom prst="rect">
            <a:avLst/>
          </a:prstGeom>
          <a:ln>
            <a:noFill/>
          </a:ln>
        </p:spPr>
      </p:pic>
      <p:pic>
        <p:nvPicPr>
          <p:cNvPr id="930" name="Picture 5" descr=""/>
          <p:cNvPicPr/>
          <p:nvPr/>
        </p:nvPicPr>
        <p:blipFill>
          <a:blip r:embed="rId3"/>
          <a:stretch/>
        </p:blipFill>
        <p:spPr>
          <a:xfrm>
            <a:off x="903240" y="5166000"/>
            <a:ext cx="7095960" cy="130392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Sequential color palettes</a:t>
            </a:r>
            <a:endParaRPr b="0" lang="en-US" sz="4000" spc="-1" strike="noStrike">
              <a:latin typeface="Arial"/>
            </a:endParaRPr>
          </a:p>
        </p:txBody>
      </p:sp>
      <p:sp>
        <p:nvSpPr>
          <p:cNvPr id="932" name="CustomShape 2"/>
          <p:cNvSpPr/>
          <p:nvPr/>
        </p:nvSpPr>
        <p:spPr>
          <a:xfrm>
            <a:off x="1202760" y="2011680"/>
            <a:ext cx="9783000" cy="444888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lines and points?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Heatmaps? </a:t>
            </a:r>
            <a:endParaRPr b="0" lang="en-US" sz="2200" spc="-1" strike="noStrike">
              <a:latin typeface="Arial"/>
            </a:endParaRPr>
          </a:p>
        </p:txBody>
      </p:sp>
      <p:pic>
        <p:nvPicPr>
          <p:cNvPr id="933" name="Picture 3" descr=""/>
          <p:cNvPicPr/>
          <p:nvPr/>
        </p:nvPicPr>
        <p:blipFill>
          <a:blip r:embed="rId1"/>
          <a:stretch/>
        </p:blipFill>
        <p:spPr>
          <a:xfrm>
            <a:off x="1202760" y="2011680"/>
            <a:ext cx="4314240" cy="1237320"/>
          </a:xfrm>
          <a:prstGeom prst="rect">
            <a:avLst/>
          </a:prstGeom>
          <a:ln>
            <a:noFill/>
          </a:ln>
        </p:spPr>
      </p:pic>
      <p:pic>
        <p:nvPicPr>
          <p:cNvPr id="934" name="Picture 4" descr=""/>
          <p:cNvPicPr/>
          <p:nvPr/>
        </p:nvPicPr>
        <p:blipFill>
          <a:blip r:embed="rId2"/>
          <a:stretch/>
        </p:blipFill>
        <p:spPr>
          <a:xfrm>
            <a:off x="1202760" y="4091040"/>
            <a:ext cx="4438080" cy="1284840"/>
          </a:xfrm>
          <a:prstGeom prst="rect">
            <a:avLst/>
          </a:prstGeom>
          <a:ln>
            <a:noFill/>
          </a:ln>
        </p:spPr>
      </p:pic>
      <p:pic>
        <p:nvPicPr>
          <p:cNvPr id="935" name="Picture 5" descr=""/>
          <p:cNvPicPr/>
          <p:nvPr/>
        </p:nvPicPr>
        <p:blipFill>
          <a:blip r:embed="rId3"/>
          <a:stretch/>
        </p:blipFill>
        <p:spPr>
          <a:xfrm>
            <a:off x="7408080" y="2011680"/>
            <a:ext cx="4323960" cy="1237320"/>
          </a:xfrm>
          <a:prstGeom prst="rect">
            <a:avLst/>
          </a:prstGeom>
          <a:ln>
            <a:noFill/>
          </a:ln>
        </p:spPr>
      </p:pic>
      <p:pic>
        <p:nvPicPr>
          <p:cNvPr id="936" name="Picture 6" descr=""/>
          <p:cNvPicPr/>
          <p:nvPr/>
        </p:nvPicPr>
        <p:blipFill>
          <a:blip r:embed="rId4"/>
          <a:stretch/>
        </p:blipFill>
        <p:spPr>
          <a:xfrm>
            <a:off x="7408080" y="4107600"/>
            <a:ext cx="4352400" cy="125172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Matplotlib – and reverse!</a:t>
            </a:r>
            <a:endParaRPr b="0" lang="en-US" sz="4000" spc="-1" strike="noStrike">
              <a:latin typeface="Arial"/>
            </a:endParaRPr>
          </a:p>
        </p:txBody>
      </p:sp>
      <p:sp>
        <p:nvSpPr>
          <p:cNvPr id="938" name="CustomShape 2"/>
          <p:cNvSpPr/>
          <p:nvPr/>
        </p:nvSpPr>
        <p:spPr>
          <a:xfrm>
            <a:off x="1202760" y="2011680"/>
            <a:ext cx="9783000" cy="4205160"/>
          </a:xfrm>
          <a:prstGeom prst="rect">
            <a:avLst/>
          </a:prstGeom>
          <a:noFill/>
          <a:ln>
            <a:noFill/>
          </a:ln>
        </p:spPr>
        <p:style>
          <a:lnRef idx="0"/>
          <a:fillRef idx="0"/>
          <a:effectRef idx="0"/>
          <a:fontRef idx="minor"/>
        </p:style>
      </p:sp>
      <p:pic>
        <p:nvPicPr>
          <p:cNvPr id="939" name="Picture 3" descr=""/>
          <p:cNvPicPr/>
          <p:nvPr/>
        </p:nvPicPr>
        <p:blipFill>
          <a:blip r:embed="rId1"/>
          <a:stretch/>
        </p:blipFill>
        <p:spPr>
          <a:xfrm>
            <a:off x="1712880" y="2866680"/>
            <a:ext cx="4381200" cy="1247040"/>
          </a:xfrm>
          <a:prstGeom prst="rect">
            <a:avLst/>
          </a:prstGeom>
          <a:ln>
            <a:noFill/>
          </a:ln>
        </p:spPr>
      </p:pic>
      <p:pic>
        <p:nvPicPr>
          <p:cNvPr id="940" name="Picture 4" descr=""/>
          <p:cNvPicPr/>
          <p:nvPr/>
        </p:nvPicPr>
        <p:blipFill>
          <a:blip r:embed="rId2"/>
          <a:stretch/>
        </p:blipFill>
        <p:spPr>
          <a:xfrm>
            <a:off x="1722240" y="4537800"/>
            <a:ext cx="4362120" cy="125640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Sequential Color Brewer palettes</a:t>
            </a:r>
            <a:endParaRPr b="0" lang="en-US" sz="4000" spc="-1" strike="noStrike">
              <a:latin typeface="Arial"/>
            </a:endParaRPr>
          </a:p>
        </p:txBody>
      </p:sp>
      <p:sp>
        <p:nvSpPr>
          <p:cNvPr id="942" name="CustomShape 2"/>
          <p:cNvSpPr/>
          <p:nvPr/>
        </p:nvSpPr>
        <p:spPr>
          <a:xfrm>
            <a:off x="1202760" y="2011680"/>
            <a:ext cx="9783000" cy="4205160"/>
          </a:xfrm>
          <a:prstGeom prst="rect">
            <a:avLst/>
          </a:prstGeom>
          <a:noFill/>
          <a:ln>
            <a:noFill/>
          </a:ln>
        </p:spPr>
        <p:style>
          <a:lnRef idx="0"/>
          <a:fillRef idx="0"/>
          <a:effectRef idx="0"/>
          <a:fontRef idx="minor"/>
        </p:style>
      </p:sp>
      <p:pic>
        <p:nvPicPr>
          <p:cNvPr id="943" name="Picture 4" descr=""/>
          <p:cNvPicPr/>
          <p:nvPr/>
        </p:nvPicPr>
        <p:blipFill>
          <a:blip r:embed="rId1"/>
          <a:stretch/>
        </p:blipFill>
        <p:spPr>
          <a:xfrm>
            <a:off x="3766680" y="1947600"/>
            <a:ext cx="4657320" cy="2961720"/>
          </a:xfrm>
          <a:prstGeom prst="rect">
            <a:avLst/>
          </a:prstGeom>
          <a:ln>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Diverging color palettes</a:t>
            </a:r>
            <a:endParaRPr b="0" lang="en-US" sz="4000" spc="-1" strike="noStrike">
              <a:latin typeface="Arial"/>
            </a:endParaRPr>
          </a:p>
        </p:txBody>
      </p:sp>
      <p:sp>
        <p:nvSpPr>
          <p:cNvPr id="945"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When to use?</a:t>
            </a:r>
            <a:endParaRPr b="0" lang="en-US" sz="2200" spc="-1" strike="noStrike">
              <a:latin typeface="Arial"/>
            </a:endParaRPr>
          </a:p>
        </p:txBody>
      </p:sp>
      <p:pic>
        <p:nvPicPr>
          <p:cNvPr id="946" name="Picture 3" descr=""/>
          <p:cNvPicPr/>
          <p:nvPr/>
        </p:nvPicPr>
        <p:blipFill>
          <a:blip r:embed="rId1"/>
          <a:stretch/>
        </p:blipFill>
        <p:spPr>
          <a:xfrm>
            <a:off x="3386160" y="2204640"/>
            <a:ext cx="5416560" cy="3341880"/>
          </a:xfrm>
          <a:prstGeom prst="rect">
            <a:avLst/>
          </a:prstGeom>
          <a:ln>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Diverging palettes</a:t>
            </a:r>
            <a:endParaRPr b="0" lang="en-US" sz="4000" spc="-1" strike="noStrike">
              <a:latin typeface="Arial"/>
            </a:endParaRPr>
          </a:p>
        </p:txBody>
      </p:sp>
      <p:sp>
        <p:nvSpPr>
          <p:cNvPr id="948" name="CustomShape 2"/>
          <p:cNvSpPr/>
          <p:nvPr/>
        </p:nvSpPr>
        <p:spPr>
          <a:xfrm>
            <a:off x="1202760" y="2011680"/>
            <a:ext cx="9783000" cy="4205160"/>
          </a:xfrm>
          <a:prstGeom prst="rect">
            <a:avLst/>
          </a:prstGeom>
          <a:noFill/>
          <a:ln>
            <a:noFill/>
          </a:ln>
        </p:spPr>
        <p:style>
          <a:lnRef idx="0"/>
          <a:fillRef idx="0"/>
          <a:effectRef idx="0"/>
          <a:fontRef idx="minor"/>
        </p:style>
      </p:sp>
      <p:pic>
        <p:nvPicPr>
          <p:cNvPr id="949" name="Picture 3" descr=""/>
          <p:cNvPicPr/>
          <p:nvPr/>
        </p:nvPicPr>
        <p:blipFill>
          <a:blip r:embed="rId1"/>
          <a:stretch/>
        </p:blipFill>
        <p:spPr>
          <a:xfrm>
            <a:off x="654120" y="2233080"/>
            <a:ext cx="5152680" cy="2228040"/>
          </a:xfrm>
          <a:prstGeom prst="rect">
            <a:avLst/>
          </a:prstGeom>
          <a:ln>
            <a:noFill/>
          </a:ln>
        </p:spPr>
      </p:pic>
      <p:pic>
        <p:nvPicPr>
          <p:cNvPr id="950" name="Picture 4" descr=""/>
          <p:cNvPicPr/>
          <p:nvPr/>
        </p:nvPicPr>
        <p:blipFill>
          <a:blip r:embed="rId2"/>
          <a:stretch/>
        </p:blipFill>
        <p:spPr>
          <a:xfrm>
            <a:off x="6991920" y="2466720"/>
            <a:ext cx="4542840" cy="3295080"/>
          </a:xfrm>
          <a:prstGeom prst="rect">
            <a:avLst/>
          </a:prstGeom>
          <a:ln>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1"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Can seaborn offer something here?</a:t>
            </a:r>
            <a:endParaRPr b="0" lang="en-US" sz="4000" spc="-1" strike="noStrike">
              <a:latin typeface="Arial"/>
            </a:endParaRPr>
          </a:p>
        </p:txBody>
      </p:sp>
      <p:sp>
        <p:nvSpPr>
          <p:cNvPr id="952" name="CustomShape 2"/>
          <p:cNvSpPr/>
          <p:nvPr/>
        </p:nvSpPr>
        <p:spPr>
          <a:xfrm>
            <a:off x="1202760" y="2011680"/>
            <a:ext cx="9783000" cy="4205160"/>
          </a:xfrm>
          <a:prstGeom prst="rect">
            <a:avLst/>
          </a:prstGeom>
          <a:noFill/>
          <a:ln>
            <a:noFill/>
          </a:ln>
        </p:spPr>
        <p:style>
          <a:lnRef idx="0"/>
          <a:fillRef idx="0"/>
          <a:effectRef idx="0"/>
          <a:fontRef idx="minor"/>
        </p:style>
      </p:sp>
      <p:pic>
        <p:nvPicPr>
          <p:cNvPr id="953" name="Picture 3" descr=""/>
          <p:cNvPicPr/>
          <p:nvPr/>
        </p:nvPicPr>
        <p:blipFill>
          <a:blip r:embed="rId1"/>
          <a:stretch/>
        </p:blipFill>
        <p:spPr>
          <a:xfrm>
            <a:off x="209520" y="2250000"/>
            <a:ext cx="7464240" cy="4407120"/>
          </a:xfrm>
          <a:prstGeom prst="rect">
            <a:avLst/>
          </a:prstGeom>
          <a:ln>
            <a:noFill/>
          </a:ln>
        </p:spPr>
      </p:pic>
      <p:sp>
        <p:nvSpPr>
          <p:cNvPr id="954" name="CustomShape 3"/>
          <p:cNvSpPr/>
          <p:nvPr/>
        </p:nvSpPr>
        <p:spPr>
          <a:xfrm>
            <a:off x="7869240" y="3468600"/>
            <a:ext cx="378072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Also what’s the difference</a:t>
            </a:r>
            <a:endParaRPr b="0" lang="en-US" sz="1800" spc="-1" strike="noStrike">
              <a:latin typeface="Arial"/>
            </a:endParaRPr>
          </a:p>
          <a:p>
            <a:pPr>
              <a:lnSpc>
                <a:spcPct val="100000"/>
              </a:lnSpc>
            </a:pPr>
            <a:r>
              <a:rPr b="0" lang="en-US" sz="1800" spc="-1" strike="noStrike">
                <a:solidFill>
                  <a:srgbClr val="ffffff"/>
                </a:solidFill>
                <a:latin typeface="Corbel"/>
                <a:ea typeface="DejaVu Sans"/>
              </a:rPr>
              <a:t> </a:t>
            </a:r>
            <a:r>
              <a:rPr b="0" lang="en-US" sz="1800" spc="-1" strike="noStrike">
                <a:solidFill>
                  <a:srgbClr val="ffffff"/>
                </a:solidFill>
                <a:latin typeface="Corbel"/>
                <a:ea typeface="DejaVu Sans"/>
              </a:rPr>
              <a:t>between pairgrid and pairplot?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Ofcourse </a:t>
            </a:r>
            <a:endParaRPr b="0" lang="en-US" sz="4000" spc="-1" strike="noStrike">
              <a:latin typeface="Arial"/>
            </a:endParaRPr>
          </a:p>
        </p:txBody>
      </p:sp>
      <p:sp>
        <p:nvSpPr>
          <p:cNvPr id="956" name="CustomShape 2"/>
          <p:cNvSpPr/>
          <p:nvPr/>
        </p:nvSpPr>
        <p:spPr>
          <a:xfrm>
            <a:off x="1202760" y="2011680"/>
            <a:ext cx="9783000" cy="4205160"/>
          </a:xfrm>
          <a:prstGeom prst="rect">
            <a:avLst/>
          </a:prstGeom>
          <a:noFill/>
          <a:ln>
            <a:noFill/>
          </a:ln>
        </p:spPr>
        <p:style>
          <a:lnRef idx="0"/>
          <a:fillRef idx="0"/>
          <a:effectRef idx="0"/>
          <a:fontRef idx="minor"/>
        </p:style>
      </p:sp>
      <p:pic>
        <p:nvPicPr>
          <p:cNvPr id="957" name="Picture 4" descr=""/>
          <p:cNvPicPr/>
          <p:nvPr/>
        </p:nvPicPr>
        <p:blipFill>
          <a:blip r:embed="rId1"/>
          <a:stretch/>
        </p:blipFill>
        <p:spPr>
          <a:xfrm>
            <a:off x="7229520" y="1968120"/>
            <a:ext cx="4961160" cy="4121280"/>
          </a:xfrm>
          <a:prstGeom prst="rect">
            <a:avLst/>
          </a:prstGeom>
          <a:ln>
            <a:noFill/>
          </a:ln>
        </p:spPr>
      </p:pic>
      <p:pic>
        <p:nvPicPr>
          <p:cNvPr id="958" name="Picture 5" descr=""/>
          <p:cNvPicPr/>
          <p:nvPr/>
        </p:nvPicPr>
        <p:blipFill>
          <a:blip r:embed="rId2"/>
          <a:stretch/>
        </p:blipFill>
        <p:spPr>
          <a:xfrm>
            <a:off x="-82440" y="2108160"/>
            <a:ext cx="6470640" cy="384084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 name="CustomShape 1"/>
          <p:cNvSpPr/>
          <p:nvPr/>
        </p:nvSpPr>
        <p:spPr>
          <a:xfrm>
            <a:off x="1202760" y="284040"/>
            <a:ext cx="9783000" cy="15076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000" spc="-1" strike="noStrike">
                <a:solidFill>
                  <a:srgbClr val="ffffff"/>
                </a:solidFill>
                <a:latin typeface="Corbel"/>
                <a:ea typeface="DejaVu Sans"/>
              </a:rPr>
              <a:t>Dataset 2</a:t>
            </a:r>
            <a:endParaRPr b="0" lang="en-US" sz="4000" spc="-1" strike="noStrike">
              <a:latin typeface="Arial"/>
            </a:endParaRPr>
          </a:p>
        </p:txBody>
      </p:sp>
      <p:sp>
        <p:nvSpPr>
          <p:cNvPr id="769" name="CustomShape 2"/>
          <p:cNvSpPr/>
          <p:nvPr/>
        </p:nvSpPr>
        <p:spPr>
          <a:xfrm>
            <a:off x="1202760" y="2011680"/>
            <a:ext cx="9783000" cy="4205160"/>
          </a:xfrm>
          <a:prstGeom prst="rect">
            <a:avLst/>
          </a:prstGeom>
          <a:noFill/>
          <a:ln>
            <a:noFill/>
          </a:ln>
        </p:spPr>
        <p:style>
          <a:lnRef idx="0"/>
          <a:fillRef idx="0"/>
          <a:effectRef idx="0"/>
          <a:fontRef idx="minor"/>
        </p:style>
      </p:sp>
      <p:pic>
        <p:nvPicPr>
          <p:cNvPr id="770" name="" descr=""/>
          <p:cNvPicPr/>
          <p:nvPr/>
        </p:nvPicPr>
        <p:blipFill>
          <a:blip r:embed="rId1"/>
          <a:stretch/>
        </p:blipFill>
        <p:spPr>
          <a:xfrm>
            <a:off x="1790640" y="3124440"/>
            <a:ext cx="8609400" cy="608400"/>
          </a:xfrm>
          <a:prstGeom prst="rect">
            <a:avLst/>
          </a:prstGeom>
          <a:ln>
            <a:noFill/>
          </a:ln>
        </p:spPr>
      </p:pic>
      <p:pic>
        <p:nvPicPr>
          <p:cNvPr id="771" name="" descr=""/>
          <p:cNvPicPr/>
          <p:nvPr/>
        </p:nvPicPr>
        <p:blipFill>
          <a:blip r:embed="rId2"/>
          <a:stretch/>
        </p:blipFill>
        <p:spPr>
          <a:xfrm>
            <a:off x="1463040" y="4545720"/>
            <a:ext cx="9295200" cy="112284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9"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pairgrid repo</a:t>
            </a:r>
            <a:endParaRPr b="0" lang="en-US" sz="4000" spc="-1" strike="noStrike">
              <a:latin typeface="Arial"/>
            </a:endParaRPr>
          </a:p>
        </p:txBody>
      </p:sp>
      <p:sp>
        <p:nvSpPr>
          <p:cNvPr id="960" name="CustomShape 2"/>
          <p:cNvSpPr/>
          <p:nvPr/>
        </p:nvSpPr>
        <p:spPr>
          <a:xfrm>
            <a:off x="1202760" y="2011680"/>
            <a:ext cx="9783000" cy="4205160"/>
          </a:xfrm>
          <a:prstGeom prst="rect">
            <a:avLst/>
          </a:prstGeom>
          <a:noFill/>
          <a:ln>
            <a:noFill/>
          </a:ln>
        </p:spPr>
        <p:style>
          <a:lnRef idx="0"/>
          <a:fillRef idx="0"/>
          <a:effectRef idx="0"/>
          <a:fontRef idx="minor"/>
        </p:style>
      </p:sp>
      <p:pic>
        <p:nvPicPr>
          <p:cNvPr id="961" name="Picture 4_0" descr=""/>
          <p:cNvPicPr/>
          <p:nvPr/>
        </p:nvPicPr>
        <p:blipFill>
          <a:blip r:embed="rId1"/>
          <a:stretch/>
        </p:blipFill>
        <p:spPr>
          <a:xfrm>
            <a:off x="3986640" y="2025360"/>
            <a:ext cx="4217400" cy="280620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Project </a:t>
            </a:r>
            <a:endParaRPr b="0" lang="en-US" sz="4000" spc="-1" strike="noStrike">
              <a:latin typeface="Arial"/>
            </a:endParaRPr>
          </a:p>
        </p:txBody>
      </p:sp>
      <p:graphicFrame>
        <p:nvGraphicFramePr>
          <p:cNvPr id="1" name="Diagram1"/>
          <p:cNvGraphicFramePr/>
          <p:nvPr>
            <p:extLst>
              <p:ext uri="{D42A27DB-BD31-4B8C-83A1-F6EECF244321}">
                <p14:modId xmlns:p14="http://schemas.microsoft.com/office/powerpoint/2010/main" val="1567823152"/>
              </p:ext>
            </p:extLst>
          </p:nvPr>
        </p:nvGraphicFramePr>
        <p:xfrm>
          <a:off x="1203480" y="2011320"/>
          <a:ext cx="9782640" cy="42058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3" name="CustomShape 1"/>
          <p:cNvSpPr/>
          <p:nvPr/>
        </p:nvSpPr>
        <p:spPr>
          <a:xfrm>
            <a:off x="1202760" y="284040"/>
            <a:ext cx="9783000" cy="1507680"/>
          </a:xfrm>
          <a:prstGeom prst="rect">
            <a:avLst/>
          </a:prstGeom>
          <a:noFill/>
          <a:ln>
            <a:noFill/>
          </a:ln>
        </p:spPr>
        <p:style>
          <a:lnRef idx="0"/>
          <a:fillRef idx="0"/>
          <a:effectRef idx="0"/>
          <a:fontRef idx="minor"/>
        </p:style>
      </p:sp>
      <p:graphicFrame>
        <p:nvGraphicFramePr>
          <p:cNvPr id="2" name="Diagram2"/>
          <p:cNvGraphicFramePr/>
          <p:nvPr>
            <p:extLst>
              <p:ext uri="{D42A27DB-BD31-4B8C-83A1-F6EECF244321}">
                <p14:modId xmlns:p14="http://schemas.microsoft.com/office/powerpoint/2010/main" val="3827009594"/>
              </p:ext>
            </p:extLst>
          </p:nvPr>
        </p:nvGraphicFramePr>
        <p:xfrm>
          <a:off x="1203480" y="2011320"/>
          <a:ext cx="9782640" cy="42058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4"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Plotly </a:t>
            </a:r>
            <a:endParaRPr b="0" lang="en-US" sz="4000" spc="-1" strike="noStrike">
              <a:latin typeface="Arial"/>
            </a:endParaRPr>
          </a:p>
        </p:txBody>
      </p:sp>
      <p:sp>
        <p:nvSpPr>
          <p:cNvPr id="965"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nbviewer.jupyter.org/github/plotly/plotly_express/blob/gh-pages/walkthrough.ipynb</a:t>
            </a:r>
            <a:r>
              <a:rPr b="0" lang="en-US" sz="2200" spc="-1" strike="noStrike">
                <a:solidFill>
                  <a:srgbClr val="ffffff"/>
                </a:solidFill>
                <a:latin typeface="Corbel"/>
                <a:ea typeface="DejaVu Sans"/>
              </a:rPr>
              <a:t> </a:t>
            </a:r>
            <a:endParaRPr b="0" lang="en-US" sz="2200" spc="-1" strike="noStrike">
              <a:latin typeface="Arial"/>
            </a:endParaRPr>
          </a:p>
        </p:txBody>
      </p:sp>
      <p:pic>
        <p:nvPicPr>
          <p:cNvPr id="966" name="Picture 4" descr=""/>
          <p:cNvPicPr/>
          <p:nvPr/>
        </p:nvPicPr>
        <p:blipFill>
          <a:blip r:embed="rId3"/>
          <a:stretch/>
        </p:blipFill>
        <p:spPr>
          <a:xfrm>
            <a:off x="1484280" y="2800440"/>
            <a:ext cx="9220320" cy="2027880"/>
          </a:xfrm>
          <a:prstGeom prst="rect">
            <a:avLst/>
          </a:prstGeom>
          <a:ln>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Other side</a:t>
            </a:r>
            <a:endParaRPr b="0" lang="en-US" sz="4000" spc="-1" strike="noStrike">
              <a:latin typeface="Arial"/>
            </a:endParaRPr>
          </a:p>
        </p:txBody>
      </p:sp>
      <p:sp>
        <p:nvSpPr>
          <p:cNvPr id="968" name="CustomShape 2"/>
          <p:cNvSpPr/>
          <p:nvPr/>
        </p:nvSpPr>
        <p:spPr>
          <a:xfrm>
            <a:off x="1202760" y="2011680"/>
            <a:ext cx="9783000" cy="4205160"/>
          </a:xfrm>
          <a:prstGeom prst="rect">
            <a:avLst/>
          </a:prstGeom>
          <a:noFill/>
          <a:ln>
            <a:noFill/>
          </a:ln>
        </p:spPr>
        <p:style>
          <a:lnRef idx="0"/>
          <a:fillRef idx="0"/>
          <a:effectRef idx="0"/>
          <a:fontRef idx="minor"/>
        </p:style>
      </p:sp>
      <p:pic>
        <p:nvPicPr>
          <p:cNvPr id="969" name="Picture 3" descr=""/>
          <p:cNvPicPr/>
          <p:nvPr/>
        </p:nvPicPr>
        <p:blipFill>
          <a:blip r:embed="rId1"/>
          <a:stretch/>
        </p:blipFill>
        <p:spPr>
          <a:xfrm>
            <a:off x="2050920" y="2656800"/>
            <a:ext cx="8086680" cy="2599560"/>
          </a:xfrm>
          <a:prstGeom prst="rect">
            <a:avLst/>
          </a:prstGeom>
          <a:ln>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0"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Dtale</a:t>
            </a:r>
            <a:endParaRPr b="0" lang="en-US" sz="4000" spc="-1" strike="noStrike">
              <a:latin typeface="Arial"/>
            </a:endParaRPr>
          </a:p>
        </p:txBody>
      </p:sp>
      <p:sp>
        <p:nvSpPr>
          <p:cNvPr id="971"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https://www.analyticsvidhya.com/blog/2021/06/exploring-pandas-dataframe-with-d-tale/</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2"/>
              </a:rPr>
              <a:t>http</a:t>
            </a:r>
            <a:r>
              <a:rPr b="0" lang="en-US" sz="2200" spc="-1" strike="noStrike" u="sng">
                <a:solidFill>
                  <a:srgbClr val="6eac1c"/>
                </a:solidFill>
                <a:uFillTx/>
                <a:latin typeface="Corbel"/>
                <a:ea typeface="DejaVu Sans"/>
                <a:hlinkClick r:id="rId3"/>
              </a:rPr>
              <a:t>://</a:t>
            </a:r>
            <a:r>
              <a:rPr b="0" lang="en-US" sz="2200" spc="-1" strike="noStrike" u="sng">
                <a:solidFill>
                  <a:srgbClr val="6eac1c"/>
                </a:solidFill>
                <a:uFillTx/>
                <a:latin typeface="Corbel"/>
                <a:ea typeface="DejaVu Sans"/>
                <a:hlinkClick r:id="rId4"/>
              </a:rPr>
              <a:t>alphatechadmin.pythonanywhere.com/dtale/main/1</a:t>
            </a:r>
            <a:r>
              <a:rPr b="0" lang="en-US" sz="2200" spc="-1" strike="noStrike">
                <a:solidFill>
                  <a:srgbClr val="ffffff"/>
                </a:solidFill>
                <a:latin typeface="Corbel"/>
                <a:ea typeface="DejaVu Sans"/>
              </a:rPr>
              <a:t> </a:t>
            </a:r>
            <a:endParaRPr b="0" lang="en-US" sz="2200" spc="-1" strike="noStrike">
              <a:latin typeface="Arial"/>
            </a:endParaRPr>
          </a:p>
        </p:txBody>
      </p:sp>
      <p:pic>
        <p:nvPicPr>
          <p:cNvPr id="972" name="Picture 3" descr=""/>
          <p:cNvPicPr/>
          <p:nvPr/>
        </p:nvPicPr>
        <p:blipFill>
          <a:blip r:embed="rId5"/>
          <a:stretch/>
        </p:blipFill>
        <p:spPr>
          <a:xfrm>
            <a:off x="2347560" y="1985760"/>
            <a:ext cx="7496280" cy="2885400"/>
          </a:xfrm>
          <a:prstGeom prst="rect">
            <a:avLst/>
          </a:prstGeom>
          <a:ln>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Breakout 1</a:t>
            </a:r>
            <a:endParaRPr b="0" lang="en-US" sz="4000" spc="-1" strike="noStrike">
              <a:latin typeface="Arial"/>
            </a:endParaRPr>
          </a:p>
        </p:txBody>
      </p:sp>
      <p:sp>
        <p:nvSpPr>
          <p:cNvPr id="974" name="CustomShape 2"/>
          <p:cNvSpPr/>
          <p:nvPr/>
        </p:nvSpPr>
        <p:spPr>
          <a:xfrm>
            <a:off x="349560" y="203184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www.kaggle.com/alexisbcook/scatter-plots</a:t>
            </a:r>
            <a:r>
              <a:rPr b="0" lang="en-US" sz="2200" spc="-1" strike="noStrike">
                <a:solidFill>
                  <a:srgbClr val="ffffff"/>
                </a:solidFill>
                <a:latin typeface="Corbel"/>
                <a:ea typeface="DejaVu Sans"/>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Advanced task</a:t>
            </a:r>
            <a:endParaRPr b="0" lang="en-US" sz="4000" spc="-1" strike="noStrike">
              <a:latin typeface="Arial"/>
            </a:endParaRPr>
          </a:p>
        </p:txBody>
      </p:sp>
      <p:sp>
        <p:nvSpPr>
          <p:cNvPr id="976"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projects.datacamp.com/projects/441</a:t>
            </a:r>
            <a:r>
              <a:rPr b="0" lang="en-US" sz="2200" spc="-1" strike="noStrike">
                <a:solidFill>
                  <a:srgbClr val="ffffff"/>
                </a:solidFill>
                <a:latin typeface="Corbel"/>
                <a:ea typeface="DejaVu Sans"/>
              </a:rPr>
              <a:t> </a:t>
            </a:r>
            <a:endParaRPr b="0" lang="en-US" sz="2200" spc="-1" strike="noStrike">
              <a:latin typeface="Arial"/>
            </a:endParaRPr>
          </a:p>
        </p:txBody>
      </p:sp>
      <p:pic>
        <p:nvPicPr>
          <p:cNvPr id="977" name="Picture Placeholder 3" descr=""/>
          <p:cNvPicPr/>
          <p:nvPr/>
        </p:nvPicPr>
        <p:blipFill>
          <a:blip r:embed="rId3"/>
          <a:stretch/>
        </p:blipFill>
        <p:spPr>
          <a:xfrm>
            <a:off x="10640880" y="166680"/>
            <a:ext cx="1549800" cy="11070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2" name="" descr=""/>
          <p:cNvPicPr/>
          <p:nvPr/>
        </p:nvPicPr>
        <p:blipFill>
          <a:blip r:embed="rId1"/>
          <a:stretch/>
        </p:blipFill>
        <p:spPr>
          <a:xfrm>
            <a:off x="2289960" y="2011320"/>
            <a:ext cx="7608240" cy="4205160"/>
          </a:xfrm>
          <a:prstGeom prst="rect">
            <a:avLst/>
          </a:prstGeom>
          <a:ln>
            <a:noFill/>
          </a:ln>
        </p:spPr>
      </p:pic>
      <p:sp>
        <p:nvSpPr>
          <p:cNvPr id="773" name="CustomShape 1"/>
          <p:cNvSpPr/>
          <p:nvPr/>
        </p:nvSpPr>
        <p:spPr>
          <a:xfrm>
            <a:off x="1202760" y="284040"/>
            <a:ext cx="9783000" cy="15076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4" name="" descr=""/>
          <p:cNvPicPr/>
          <p:nvPr/>
        </p:nvPicPr>
        <p:blipFill>
          <a:blip r:embed="rId1"/>
          <a:stretch/>
        </p:blipFill>
        <p:spPr>
          <a:xfrm>
            <a:off x="1202400" y="2479680"/>
            <a:ext cx="9783000" cy="3268440"/>
          </a:xfrm>
          <a:prstGeom prst="rect">
            <a:avLst/>
          </a:prstGeom>
          <a:ln>
            <a:noFill/>
          </a:ln>
        </p:spPr>
      </p:pic>
      <p:sp>
        <p:nvSpPr>
          <p:cNvPr id="775" name="CustomShape 1"/>
          <p:cNvSpPr/>
          <p:nvPr/>
        </p:nvSpPr>
        <p:spPr>
          <a:xfrm>
            <a:off x="1202760" y="284040"/>
            <a:ext cx="9783000" cy="15076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3600" spc="-1" strike="noStrike">
                <a:solidFill>
                  <a:srgbClr val="ffffff"/>
                </a:solidFill>
                <a:latin typeface="Corbel"/>
                <a:ea typeface="DejaVu Sans"/>
              </a:rPr>
              <a:t>Rubric</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6" name="" descr=""/>
          <p:cNvPicPr/>
          <p:nvPr/>
        </p:nvPicPr>
        <p:blipFill>
          <a:blip r:embed="rId1"/>
          <a:stretch/>
        </p:blipFill>
        <p:spPr>
          <a:xfrm>
            <a:off x="457200" y="2194560"/>
            <a:ext cx="11063520" cy="1188000"/>
          </a:xfrm>
          <a:prstGeom prst="rect">
            <a:avLst/>
          </a:prstGeom>
          <a:ln>
            <a:noFill/>
          </a:ln>
        </p:spPr>
      </p:pic>
      <p:sp>
        <p:nvSpPr>
          <p:cNvPr id="777" name="CustomShape 1"/>
          <p:cNvSpPr/>
          <p:nvPr/>
        </p:nvSpPr>
        <p:spPr>
          <a:xfrm>
            <a:off x="1202760" y="284040"/>
            <a:ext cx="9783000" cy="1507680"/>
          </a:xfrm>
          <a:prstGeom prst="rect">
            <a:avLst/>
          </a:prstGeom>
          <a:noFill/>
          <a:ln>
            <a:noFill/>
          </a:ln>
        </p:spPr>
        <p:style>
          <a:lnRef idx="0"/>
          <a:fillRef idx="0"/>
          <a:effectRef idx="0"/>
          <a:fontRef idx="minor"/>
        </p:style>
      </p:sp>
      <p:pic>
        <p:nvPicPr>
          <p:cNvPr id="778" name="" descr=""/>
          <p:cNvPicPr/>
          <p:nvPr/>
        </p:nvPicPr>
        <p:blipFill>
          <a:blip r:embed="rId2"/>
          <a:stretch/>
        </p:blipFill>
        <p:spPr>
          <a:xfrm>
            <a:off x="457200" y="3931920"/>
            <a:ext cx="10767960" cy="842040"/>
          </a:xfrm>
          <a:prstGeom prst="rect">
            <a:avLst/>
          </a:prstGeom>
          <a:ln>
            <a:noFill/>
          </a:ln>
        </p:spPr>
      </p:pic>
      <p:pic>
        <p:nvPicPr>
          <p:cNvPr id="779" name="" descr=""/>
          <p:cNvPicPr/>
          <p:nvPr/>
        </p:nvPicPr>
        <p:blipFill>
          <a:blip r:embed="rId3"/>
          <a:stretch/>
        </p:blipFill>
        <p:spPr>
          <a:xfrm>
            <a:off x="569880" y="5509440"/>
            <a:ext cx="10219320" cy="799200"/>
          </a:xfrm>
          <a:prstGeom prst="rect">
            <a:avLst/>
          </a:prstGeom>
          <a:ln>
            <a:noFill/>
          </a:ln>
        </p:spPr>
      </p:pic>
      <p:sp>
        <p:nvSpPr>
          <p:cNvPr id="780" name="CustomShape 2"/>
          <p:cNvSpPr/>
          <p:nvPr/>
        </p:nvSpPr>
        <p:spPr>
          <a:xfrm>
            <a:off x="3383280" y="6400800"/>
            <a:ext cx="487080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4"/>
              </a:rPr>
              <a:t>https://review.udacity.com/#!/rubrics/1060/view</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12541</TotalTime>
  <Application>LibreOffice/6.4.7.2$Linux_X86_64 LibreOffice_project/40$Build-2</Application>
  <Words>562</Words>
  <Paragraphs>216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2021-06-06T04:27:44Z</dcterms:created>
  <dc:creator>santarabantoosoo</dc:creator>
  <dc:description/>
  <dc:language>en-US</dc:language>
  <cp:lastModifiedBy/>
  <dcterms:modified xsi:type="dcterms:W3CDTF">2022-02-06T17:12:43Z</dcterms:modified>
  <cp:revision>218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24</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46</vt:i4>
  </property>
</Properties>
</file>